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5"/>
  </p:notesMasterIdLst>
  <p:handoutMasterIdLst>
    <p:handoutMasterId r:id="rId16"/>
  </p:handoutMasterIdLst>
  <p:sldIdLst>
    <p:sldId id="256" r:id="rId2"/>
    <p:sldId id="258" r:id="rId3"/>
    <p:sldId id="259" r:id="rId4"/>
    <p:sldId id="269" r:id="rId5"/>
    <p:sldId id="260" r:id="rId6"/>
    <p:sldId id="263" r:id="rId7"/>
    <p:sldId id="262" r:id="rId8"/>
    <p:sldId id="275" r:id="rId9"/>
    <p:sldId id="274" r:id="rId10"/>
    <p:sldId id="271" r:id="rId11"/>
    <p:sldId id="273" r:id="rId12"/>
    <p:sldId id="272" r:id="rId13"/>
    <p:sldId id="268" r:id="rId14"/>
  </p:sldIdLst>
  <p:sldSz cx="9144000" cy="6858000" type="screen4x3"/>
  <p:notesSz cx="6858000" cy="9144000"/>
  <p:defaultTextStyle>
    <a:defPPr>
      <a:defRPr lang="en-US"/>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FF33CC"/>
    <a:srgbClr val="002776"/>
    <a:srgbClr val="00339A"/>
    <a:srgbClr val="01316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1944" y="-276"/>
      </p:cViewPr>
      <p:guideLst>
        <p:guide orient="horz" pos="4319"/>
        <p:guide pos="2880"/>
      </p:guideLst>
    </p:cSldViewPr>
  </p:slideViewPr>
  <p:notesTextViewPr>
    <p:cViewPr>
      <p:scale>
        <a:sx n="100" d="100"/>
        <a:sy n="100" d="100"/>
      </p:scale>
      <p:origin x="0" y="0"/>
    </p:cViewPr>
  </p:notesTextViewPr>
  <p:notesViewPr>
    <p:cSldViewPr>
      <p:cViewPr varScale="1">
        <p:scale>
          <a:sx n="66" d="100"/>
          <a:sy n="66" d="100"/>
        </p:scale>
        <p:origin x="-2040" y="-11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kumimoji="0" sz="1200" smtClean="0">
                <a:latin typeface="+mn-lt"/>
                <a:ea typeface="+mn-ea"/>
              </a:defRPr>
            </a:lvl1pPr>
          </a:lstStyle>
          <a:p>
            <a:pPr>
              <a:defRPr/>
            </a:pPr>
            <a:fld id="{EAC52482-16F3-430F-B64C-30F3CE0FEC21}" type="datetimeFigureOut">
              <a:rPr lang="en-US"/>
              <a:pPr>
                <a:defRPr/>
              </a:pPr>
              <a:t>5/13/2013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kumimoji="0" sz="1200" smtClean="0">
                <a:latin typeface="+mn-lt"/>
                <a:ea typeface="+mn-ea"/>
              </a:defRPr>
            </a:lvl1pPr>
          </a:lstStyle>
          <a:p>
            <a:pPr>
              <a:defRPr/>
            </a:pPr>
            <a:fld id="{EAAE487E-B851-4383-8655-E6CA97EF5D4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kumimoji="0" sz="1200" smtClean="0">
                <a:latin typeface="+mn-lt"/>
                <a:ea typeface="+mn-ea"/>
              </a:defRPr>
            </a:lvl1pPr>
          </a:lstStyle>
          <a:p>
            <a:pPr>
              <a:defRPr/>
            </a:pPr>
            <a:fld id="{6D892ECF-8827-4FD2-921D-EBD4F62FC231}" type="datetimeFigureOut">
              <a:rPr lang="en-US"/>
              <a:pPr>
                <a:defRPr/>
              </a:pPr>
              <a:t>5/13/2013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kumimoji="0" sz="1200" smtClean="0">
                <a:latin typeface="+mn-lt"/>
                <a:ea typeface="+mn-ea"/>
              </a:defRPr>
            </a:lvl1pPr>
          </a:lstStyle>
          <a:p>
            <a:pPr>
              <a:defRPr/>
            </a:pPr>
            <a:fld id="{791C72AC-F30F-4056-BB7F-E9983C2014C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fontAlgn="auto">
              <a:spcBef>
                <a:spcPts val="0"/>
              </a:spcBef>
              <a:spcAft>
                <a:spcPts val="0"/>
              </a:spcAft>
              <a:defRPr/>
            </a:pPr>
            <a:endParaRPr lang="zh-HK" altLang="en-US" dirty="0">
              <a:latin typeface="+mn-ea"/>
            </a:endParaRPr>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9FACE8D-5454-45CF-B39C-9B8CC41EE742}" type="slidenum">
              <a:rPr lang="en-US" altLang="zh-TW"/>
              <a:pPr fontAlgn="base">
                <a:spcBef>
                  <a:spcPct val="0"/>
                </a:spcBef>
                <a:spcAft>
                  <a:spcPct val="0"/>
                </a:spcAft>
              </a:pPr>
              <a:t>1</a:t>
            </a:fld>
            <a:endParaRPr lang="en-US" altLang="zh-TW"/>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投影片圖像版面配置區 1"/>
          <p:cNvSpPr>
            <a:spLocks noGrp="1" noRot="1" noChangeAspect="1"/>
          </p:cNvSpPr>
          <p:nvPr>
            <p:ph type="sldImg"/>
          </p:nvPr>
        </p:nvSpPr>
        <p:spPr bwMode="auto">
          <a:noFill/>
          <a:ln>
            <a:solidFill>
              <a:srgbClr val="000000"/>
            </a:solidFill>
            <a:miter lim="800000"/>
            <a:headEnd/>
            <a:tailEnd/>
          </a:ln>
        </p:spPr>
      </p:sp>
      <p:sp>
        <p:nvSpPr>
          <p:cNvPr id="28674" name="備忘稿版面配置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TW" altLang="en-US" smtClean="0"/>
          </a:p>
        </p:txBody>
      </p:sp>
      <p:sp>
        <p:nvSpPr>
          <p:cNvPr id="28675"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818CBB-D571-482C-A93A-E6FD0C3C010C}" type="slidenum">
              <a:rPr lang="en-US" altLang="zh-TW"/>
              <a:pPr fontAlgn="base">
                <a:spcBef>
                  <a:spcPct val="0"/>
                </a:spcBef>
                <a:spcAft>
                  <a:spcPct val="0"/>
                </a:spcAft>
              </a:pPr>
              <a:t>10</a:t>
            </a:fld>
            <a:endParaRPr lang="en-US" altLang="zh-TW"/>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投影片圖像版面配置區 1"/>
          <p:cNvSpPr>
            <a:spLocks noGrp="1" noRot="1" noChangeAspect="1"/>
          </p:cNvSpPr>
          <p:nvPr>
            <p:ph type="sldImg"/>
          </p:nvPr>
        </p:nvSpPr>
        <p:spPr bwMode="auto">
          <a:noFill/>
          <a:ln>
            <a:solidFill>
              <a:srgbClr val="000000"/>
            </a:solidFill>
            <a:miter lim="800000"/>
            <a:headEnd/>
            <a:tailEnd/>
          </a:ln>
        </p:spPr>
      </p:sp>
      <p:sp>
        <p:nvSpPr>
          <p:cNvPr id="28674" name="備忘稿版面配置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TW" altLang="en-US" smtClean="0"/>
          </a:p>
        </p:txBody>
      </p:sp>
      <p:sp>
        <p:nvSpPr>
          <p:cNvPr id="28675"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818CBB-D571-482C-A93A-E6FD0C3C010C}" type="slidenum">
              <a:rPr lang="en-US" altLang="zh-TW"/>
              <a:pPr fontAlgn="base">
                <a:spcBef>
                  <a:spcPct val="0"/>
                </a:spcBef>
                <a:spcAft>
                  <a:spcPct val="0"/>
                </a:spcAft>
              </a:pPr>
              <a:t>11</a:t>
            </a:fld>
            <a:endParaRPr lang="en-US" altLang="zh-TW"/>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投影片圖像版面配置區 1"/>
          <p:cNvSpPr>
            <a:spLocks noGrp="1" noRot="1" noChangeAspect="1"/>
          </p:cNvSpPr>
          <p:nvPr>
            <p:ph type="sldImg"/>
          </p:nvPr>
        </p:nvSpPr>
        <p:spPr bwMode="auto">
          <a:noFill/>
          <a:ln>
            <a:solidFill>
              <a:srgbClr val="000000"/>
            </a:solidFill>
            <a:miter lim="800000"/>
            <a:headEnd/>
            <a:tailEnd/>
          </a:ln>
        </p:spPr>
      </p:sp>
      <p:sp>
        <p:nvSpPr>
          <p:cNvPr id="28674" name="備忘稿版面配置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TW" altLang="en-US" smtClean="0"/>
          </a:p>
        </p:txBody>
      </p:sp>
      <p:sp>
        <p:nvSpPr>
          <p:cNvPr id="28675"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818CBB-D571-482C-A93A-E6FD0C3C010C}" type="slidenum">
              <a:rPr lang="en-US" altLang="zh-TW"/>
              <a:pPr fontAlgn="base">
                <a:spcBef>
                  <a:spcPct val="0"/>
                </a:spcBef>
                <a:spcAft>
                  <a:spcPct val="0"/>
                </a:spcAft>
              </a:pPr>
              <a:t>12</a:t>
            </a:fld>
            <a:endParaRPr lang="en-US" altLang="zh-TW"/>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投影片圖像版面配置區 1"/>
          <p:cNvSpPr>
            <a:spLocks noGrp="1" noRot="1" noChangeAspect="1"/>
          </p:cNvSpPr>
          <p:nvPr>
            <p:ph type="sldImg"/>
          </p:nvPr>
        </p:nvSpPr>
        <p:spPr bwMode="auto">
          <a:noFill/>
          <a:ln>
            <a:solidFill>
              <a:srgbClr val="000000"/>
            </a:solidFill>
            <a:miter lim="800000"/>
            <a:headEnd/>
            <a:tailEnd/>
          </a:ln>
        </p:spPr>
      </p:sp>
      <p:sp>
        <p:nvSpPr>
          <p:cNvPr id="40962" name="備忘稿版面配置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TW" altLang="en-US" smtClean="0"/>
          </a:p>
        </p:txBody>
      </p:sp>
      <p:sp>
        <p:nvSpPr>
          <p:cNvPr id="40963"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51C931-79D3-40D8-96AD-F64756F65923}" type="slidenum">
              <a:rPr lang="en-US" altLang="zh-TW"/>
              <a:pPr fontAlgn="base">
                <a:spcBef>
                  <a:spcPct val="0"/>
                </a:spcBef>
                <a:spcAft>
                  <a:spcPct val="0"/>
                </a:spcAft>
              </a:pPr>
              <a:t>13</a:t>
            </a:fld>
            <a:endParaRPr lang="en-US" altLang="zh-TW"/>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投影片圖像版面配置區 1"/>
          <p:cNvSpPr>
            <a:spLocks noGrp="1" noRot="1" noChangeAspect="1"/>
          </p:cNvSpPr>
          <p:nvPr>
            <p:ph type="sldImg"/>
          </p:nvPr>
        </p:nvSpPr>
        <p:spPr bwMode="auto">
          <a:noFill/>
          <a:ln>
            <a:solidFill>
              <a:srgbClr val="000000"/>
            </a:solidFill>
            <a:miter lim="800000"/>
            <a:headEnd/>
            <a:tailEnd/>
          </a:ln>
        </p:spPr>
      </p:sp>
      <p:sp>
        <p:nvSpPr>
          <p:cNvPr id="18434" name="備忘稿版面配置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TW" altLang="en-US" smtClean="0"/>
          </a:p>
        </p:txBody>
      </p:sp>
      <p:sp>
        <p:nvSpPr>
          <p:cNvPr id="18435"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85D83D2-E940-4679-B68C-AF924AE7E221}" type="slidenum">
              <a:rPr lang="en-US" altLang="zh-TW"/>
              <a:pPr fontAlgn="base">
                <a:spcBef>
                  <a:spcPct val="0"/>
                </a:spcBef>
                <a:spcAft>
                  <a:spcPct val="0"/>
                </a:spcAft>
              </a:pPr>
              <a:t>2</a:t>
            </a:fld>
            <a:endParaRPr lang="en-US" altLang="zh-TW"/>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投影片圖像版面配置區 1"/>
          <p:cNvSpPr>
            <a:spLocks noGrp="1" noRot="1" noChangeAspect="1"/>
          </p:cNvSpPr>
          <p:nvPr>
            <p:ph type="sldImg"/>
          </p:nvPr>
        </p:nvSpPr>
        <p:spPr bwMode="auto">
          <a:noFill/>
          <a:ln>
            <a:solidFill>
              <a:srgbClr val="000000"/>
            </a:solidFill>
            <a:miter lim="800000"/>
            <a:headEnd/>
            <a:tailEnd/>
          </a:ln>
        </p:spPr>
      </p:sp>
      <p:sp>
        <p:nvSpPr>
          <p:cNvPr id="20482" name="備忘稿版面配置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TW" altLang="en-US" smtClean="0"/>
          </a:p>
        </p:txBody>
      </p:sp>
      <p:sp>
        <p:nvSpPr>
          <p:cNvPr id="20483"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0E8F3D3-B2EB-4BCC-89DA-14CC41E71ACB}" type="slidenum">
              <a:rPr lang="en-US" altLang="zh-TW"/>
              <a:pPr fontAlgn="base">
                <a:spcBef>
                  <a:spcPct val="0"/>
                </a:spcBef>
                <a:spcAft>
                  <a:spcPct val="0"/>
                </a:spcAft>
              </a:pPr>
              <a:t>3</a:t>
            </a:fld>
            <a:endParaRPr lang="en-US" altLang="zh-TW"/>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投影片圖像版面配置區 1"/>
          <p:cNvSpPr>
            <a:spLocks noGrp="1" noRot="1" noChangeAspect="1"/>
          </p:cNvSpPr>
          <p:nvPr>
            <p:ph type="sldImg"/>
          </p:nvPr>
        </p:nvSpPr>
        <p:spPr bwMode="auto">
          <a:noFill/>
          <a:ln>
            <a:solidFill>
              <a:srgbClr val="000000"/>
            </a:solidFill>
            <a:miter lim="800000"/>
            <a:headEnd/>
            <a:tailEnd/>
          </a:ln>
        </p:spPr>
      </p:sp>
      <p:sp>
        <p:nvSpPr>
          <p:cNvPr id="22530" name="備忘稿版面配置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TW" altLang="en-US" smtClean="0"/>
          </a:p>
        </p:txBody>
      </p:sp>
      <p:sp>
        <p:nvSpPr>
          <p:cNvPr id="22531"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2C02D36-2D36-496C-9F00-F415E206B62D}" type="slidenum">
              <a:rPr lang="en-US" altLang="zh-TW"/>
              <a:pPr fontAlgn="base">
                <a:spcBef>
                  <a:spcPct val="0"/>
                </a:spcBef>
                <a:spcAft>
                  <a:spcPct val="0"/>
                </a:spcAft>
              </a:pPr>
              <a:t>4</a:t>
            </a:fld>
            <a:endParaRPr lang="en-US" altLang="zh-TW"/>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投影片圖像版面配置區 1"/>
          <p:cNvSpPr>
            <a:spLocks noGrp="1" noRot="1" noChangeAspect="1"/>
          </p:cNvSpPr>
          <p:nvPr>
            <p:ph type="sldImg"/>
          </p:nvPr>
        </p:nvSpPr>
        <p:spPr bwMode="auto">
          <a:noFill/>
          <a:ln>
            <a:solidFill>
              <a:srgbClr val="000000"/>
            </a:solidFill>
            <a:miter lim="800000"/>
            <a:headEnd/>
            <a:tailEnd/>
          </a:ln>
        </p:spPr>
      </p:sp>
      <p:sp>
        <p:nvSpPr>
          <p:cNvPr id="24578" name="備忘稿版面配置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TW" altLang="en-US" smtClean="0"/>
          </a:p>
        </p:txBody>
      </p:sp>
      <p:sp>
        <p:nvSpPr>
          <p:cNvPr id="24579"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0A9CBAF-8906-4222-80F8-75495E9BCFB5}" type="slidenum">
              <a:rPr lang="en-US" altLang="zh-TW"/>
              <a:pPr fontAlgn="base">
                <a:spcBef>
                  <a:spcPct val="0"/>
                </a:spcBef>
                <a:spcAft>
                  <a:spcPct val="0"/>
                </a:spcAft>
              </a:pPr>
              <a:t>5</a:t>
            </a:fld>
            <a:endParaRPr lang="en-US" altLang="zh-TW"/>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投影片圖像版面配置區 1"/>
          <p:cNvSpPr>
            <a:spLocks noGrp="1" noRot="1" noChangeAspect="1"/>
          </p:cNvSpPr>
          <p:nvPr>
            <p:ph type="sldImg"/>
          </p:nvPr>
        </p:nvSpPr>
        <p:spPr bwMode="auto">
          <a:noFill/>
          <a:ln>
            <a:solidFill>
              <a:srgbClr val="000000"/>
            </a:solidFill>
            <a:miter lim="800000"/>
            <a:headEnd/>
            <a:tailEnd/>
          </a:ln>
        </p:spPr>
      </p:sp>
      <p:sp>
        <p:nvSpPr>
          <p:cNvPr id="26626" name="備忘稿版面配置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TW" altLang="en-US" smtClean="0"/>
          </a:p>
        </p:txBody>
      </p:sp>
      <p:sp>
        <p:nvSpPr>
          <p:cNvPr id="26627"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EE674F9-5923-413F-B98B-9C6E7720C868}" type="slidenum">
              <a:rPr lang="en-US" altLang="zh-TW"/>
              <a:pPr fontAlgn="base">
                <a:spcBef>
                  <a:spcPct val="0"/>
                </a:spcBef>
                <a:spcAft>
                  <a:spcPct val="0"/>
                </a:spcAft>
              </a:pPr>
              <a:t>6</a:t>
            </a:fld>
            <a:endParaRPr lang="en-US" altLang="zh-TW"/>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投影片圖像版面配置區 1"/>
          <p:cNvSpPr>
            <a:spLocks noGrp="1" noRot="1" noChangeAspect="1"/>
          </p:cNvSpPr>
          <p:nvPr>
            <p:ph type="sldImg"/>
          </p:nvPr>
        </p:nvSpPr>
        <p:spPr bwMode="auto">
          <a:noFill/>
          <a:ln>
            <a:solidFill>
              <a:srgbClr val="000000"/>
            </a:solidFill>
            <a:miter lim="800000"/>
            <a:headEnd/>
            <a:tailEnd/>
          </a:ln>
        </p:spPr>
      </p:sp>
      <p:sp>
        <p:nvSpPr>
          <p:cNvPr id="28674" name="備忘稿版面配置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TW" altLang="en-US" smtClean="0"/>
          </a:p>
        </p:txBody>
      </p:sp>
      <p:sp>
        <p:nvSpPr>
          <p:cNvPr id="28675"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818CBB-D571-482C-A93A-E6FD0C3C010C}" type="slidenum">
              <a:rPr lang="en-US" altLang="zh-TW"/>
              <a:pPr fontAlgn="base">
                <a:spcBef>
                  <a:spcPct val="0"/>
                </a:spcBef>
                <a:spcAft>
                  <a:spcPct val="0"/>
                </a:spcAft>
              </a:pPr>
              <a:t>7</a:t>
            </a:fld>
            <a:endParaRPr lang="en-US" altLang="zh-TW"/>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投影片圖像版面配置區 1"/>
          <p:cNvSpPr>
            <a:spLocks noGrp="1" noRot="1" noChangeAspect="1"/>
          </p:cNvSpPr>
          <p:nvPr>
            <p:ph type="sldImg"/>
          </p:nvPr>
        </p:nvSpPr>
        <p:spPr bwMode="auto">
          <a:noFill/>
          <a:ln>
            <a:solidFill>
              <a:srgbClr val="000000"/>
            </a:solidFill>
            <a:miter lim="800000"/>
            <a:headEnd/>
            <a:tailEnd/>
          </a:ln>
        </p:spPr>
      </p:sp>
      <p:sp>
        <p:nvSpPr>
          <p:cNvPr id="28674" name="備忘稿版面配置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TW" altLang="en-US" smtClean="0"/>
          </a:p>
        </p:txBody>
      </p:sp>
      <p:sp>
        <p:nvSpPr>
          <p:cNvPr id="28675"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818CBB-D571-482C-A93A-E6FD0C3C010C}" type="slidenum">
              <a:rPr lang="en-US" altLang="zh-TW"/>
              <a:pPr fontAlgn="base">
                <a:spcBef>
                  <a:spcPct val="0"/>
                </a:spcBef>
                <a:spcAft>
                  <a:spcPct val="0"/>
                </a:spcAft>
              </a:pPr>
              <a:t>8</a:t>
            </a:fld>
            <a:endParaRPr lang="en-US" altLang="zh-TW"/>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投影片圖像版面配置區 1"/>
          <p:cNvSpPr>
            <a:spLocks noGrp="1" noRot="1" noChangeAspect="1"/>
          </p:cNvSpPr>
          <p:nvPr>
            <p:ph type="sldImg"/>
          </p:nvPr>
        </p:nvSpPr>
        <p:spPr bwMode="auto">
          <a:noFill/>
          <a:ln>
            <a:solidFill>
              <a:srgbClr val="000000"/>
            </a:solidFill>
            <a:miter lim="800000"/>
            <a:headEnd/>
            <a:tailEnd/>
          </a:ln>
        </p:spPr>
      </p:sp>
      <p:sp>
        <p:nvSpPr>
          <p:cNvPr id="28674" name="備忘稿版面配置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TW" altLang="en-US" smtClean="0"/>
          </a:p>
        </p:txBody>
      </p:sp>
      <p:sp>
        <p:nvSpPr>
          <p:cNvPr id="28675"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818CBB-D571-482C-A93A-E6FD0C3C010C}" type="slidenum">
              <a:rPr lang="en-US" altLang="zh-TW"/>
              <a:pPr fontAlgn="base">
                <a:spcBef>
                  <a:spcPct val="0"/>
                </a:spcBef>
                <a:spcAft>
                  <a:spcPct val="0"/>
                </a:spcAft>
              </a:pPr>
              <a:t>9</a:t>
            </a:fld>
            <a:endParaRPr lang="en-US" altLang="zh-TW"/>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bwMode="gray">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2910" y="1142984"/>
            <a:ext cx="7858180" cy="1470025"/>
          </a:xfrm>
        </p:spPr>
        <p:txBody>
          <a:bodyPr/>
          <a:lstStyle>
            <a:lvl1pPr>
              <a:defRPr baseline="0">
                <a:ea typeface="+mj-ea"/>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571472" y="3071810"/>
            <a:ext cx="8001056" cy="642942"/>
          </a:xfrm>
        </p:spPr>
        <p:txBody>
          <a:bodyPr/>
          <a:lstStyle>
            <a:lvl1pPr marL="0" indent="0" algn="ctr">
              <a:buNone/>
              <a:defRPr>
                <a:solidFill>
                  <a:schemeClr val="accent5">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lvl1pPr>
              <a:defRPr/>
            </a:lvl1pPr>
          </a:lstStyle>
          <a:p>
            <a:pPr>
              <a:defRPr/>
            </a:pPr>
            <a:fld id="{04981847-2F9F-4A15-9A8F-AB73A2D8DAE5}" type="datetimeFigureOut">
              <a:rPr lang="en-US"/>
              <a:pPr>
                <a:defRPr/>
              </a:pPr>
              <a:t>5/13/2013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714DDB4-1790-41B4-94B5-F76EF1D4060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lvl1pPr>
              <a:defRPr/>
            </a:lvl1pPr>
          </a:lstStyle>
          <a:p>
            <a:pPr>
              <a:defRPr/>
            </a:pPr>
            <a:fld id="{0B5D4CA3-F0C3-4D16-979F-CED1D73D4653}" type="datetimeFigureOut">
              <a:rPr lang="en-US"/>
              <a:pPr>
                <a:defRPr/>
              </a:pPr>
              <a:t>5/13/2013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89B759E-57C2-4B43-B9E4-415FB3CD9EE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lvl5pPr>
              <a:defRPr/>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lvl1pPr>
              <a:defRPr/>
            </a:lvl1pPr>
          </a:lstStyle>
          <a:p>
            <a:pPr>
              <a:defRPr/>
            </a:pPr>
            <a:fld id="{AD31A707-E446-4DAB-9CAD-B17E588B0E4D}" type="datetimeFigureOut">
              <a:rPr lang="en-US"/>
              <a:pPr>
                <a:defRPr/>
              </a:pPr>
              <a:t>5/13/2013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02177DE-706D-4B34-A88B-EDEBB568BF8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lvl1pPr>
              <a:defRPr/>
            </a:lvl1pPr>
          </a:lstStyle>
          <a:p>
            <a:pPr>
              <a:defRPr/>
            </a:pPr>
            <a:fld id="{47A2386A-EE05-4B1E-BC61-443F1BCD2B71}" type="datetimeFigureOut">
              <a:rPr lang="en-US"/>
              <a:pPr>
                <a:defRPr/>
              </a:pPr>
              <a:t>5/13/2013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D4B62B5-134F-40BA-916C-551133CD728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accent5">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lvl1pPr>
              <a:defRPr/>
            </a:lvl1pPr>
          </a:lstStyle>
          <a:p>
            <a:pPr>
              <a:defRPr/>
            </a:pPr>
            <a:fld id="{954FB40F-C909-463E-B923-D66A626318BB}" type="datetimeFigureOut">
              <a:rPr lang="en-US"/>
              <a:pPr>
                <a:defRPr/>
              </a:pPr>
              <a:t>5/13/2013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F09AB1A-7A64-413B-A34E-E762DE780C1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Date Placeholder 3"/>
          <p:cNvSpPr>
            <a:spLocks noGrp="1"/>
          </p:cNvSpPr>
          <p:nvPr>
            <p:ph type="dt" sz="half" idx="10"/>
          </p:nvPr>
        </p:nvSpPr>
        <p:spPr/>
        <p:txBody>
          <a:bodyPr/>
          <a:lstStyle>
            <a:lvl1pPr>
              <a:defRPr/>
            </a:lvl1pPr>
          </a:lstStyle>
          <a:p>
            <a:pPr>
              <a:defRPr/>
            </a:pPr>
            <a:fld id="{E1C28709-FC93-469A-95BD-E7406543593E}" type="datetimeFigureOut">
              <a:rPr lang="en-US"/>
              <a:pPr>
                <a:defRPr/>
              </a:pPr>
              <a:t>5/13/2013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A90FDCA-0A81-4726-BA10-5C6A4032E49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TW" altLang="en-US" smtClean="0"/>
              <a:t>按一下以編輯母片標題樣式</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00277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00277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Date Placeholder 3"/>
          <p:cNvSpPr>
            <a:spLocks noGrp="1"/>
          </p:cNvSpPr>
          <p:nvPr>
            <p:ph type="dt" sz="half" idx="10"/>
          </p:nvPr>
        </p:nvSpPr>
        <p:spPr/>
        <p:txBody>
          <a:bodyPr/>
          <a:lstStyle>
            <a:lvl1pPr>
              <a:defRPr/>
            </a:lvl1pPr>
          </a:lstStyle>
          <a:p>
            <a:pPr>
              <a:defRPr/>
            </a:pPr>
            <a:fld id="{F813F6F7-1691-4110-9866-0603C28BAFC9}" type="datetimeFigureOut">
              <a:rPr lang="en-US"/>
              <a:pPr>
                <a:defRPr/>
              </a:pPr>
              <a:t>5/13/2013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6F4500F-E6B8-4512-A6AA-91E0E7011B8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a:p>
        </p:txBody>
      </p:sp>
      <p:sp>
        <p:nvSpPr>
          <p:cNvPr id="3" name="Date Placeholder 3"/>
          <p:cNvSpPr>
            <a:spLocks noGrp="1"/>
          </p:cNvSpPr>
          <p:nvPr>
            <p:ph type="dt" sz="half" idx="10"/>
          </p:nvPr>
        </p:nvSpPr>
        <p:spPr/>
        <p:txBody>
          <a:bodyPr/>
          <a:lstStyle>
            <a:lvl1pPr>
              <a:defRPr/>
            </a:lvl1pPr>
          </a:lstStyle>
          <a:p>
            <a:pPr>
              <a:defRPr/>
            </a:pPr>
            <a:fld id="{1BAB7CA0-0636-4D16-A9AE-10202158978F}" type="datetimeFigureOut">
              <a:rPr lang="en-US"/>
              <a:pPr>
                <a:defRPr/>
              </a:pPr>
              <a:t>5/13/2013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470370B-019B-4FD7-A474-2D3FFAFF64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709342-49C1-43F2-87F5-2D678E1C5FD1}" type="datetimeFigureOut">
              <a:rPr lang="en-US"/>
              <a:pPr>
                <a:defRPr/>
              </a:pPr>
              <a:t>5/13/2013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AFC99BE-CC01-47CB-B1AC-29117D6C288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3"/>
          <p:cNvSpPr>
            <a:spLocks noGrp="1"/>
          </p:cNvSpPr>
          <p:nvPr>
            <p:ph type="dt" sz="half" idx="10"/>
          </p:nvPr>
        </p:nvSpPr>
        <p:spPr/>
        <p:txBody>
          <a:bodyPr/>
          <a:lstStyle>
            <a:lvl1pPr>
              <a:defRPr/>
            </a:lvl1pPr>
          </a:lstStyle>
          <a:p>
            <a:pPr>
              <a:defRPr/>
            </a:pPr>
            <a:fld id="{3F5304C9-1627-4B70-942E-7884AA8EE20D}" type="datetimeFigureOut">
              <a:rPr lang="en-US"/>
              <a:pPr>
                <a:defRPr/>
              </a:pPr>
              <a:t>5/13/2013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42DDE4A-EC3E-4D92-9BC0-51C214B2A82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smtClean="0"/>
              <a:t>按一下圖示以新增圖片</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3"/>
          <p:cNvSpPr>
            <a:spLocks noGrp="1"/>
          </p:cNvSpPr>
          <p:nvPr>
            <p:ph type="dt" sz="half" idx="10"/>
          </p:nvPr>
        </p:nvSpPr>
        <p:spPr/>
        <p:txBody>
          <a:bodyPr/>
          <a:lstStyle>
            <a:lvl1pPr>
              <a:defRPr/>
            </a:lvl1pPr>
          </a:lstStyle>
          <a:p>
            <a:pPr>
              <a:defRPr/>
            </a:pPr>
            <a:fld id="{137903D1-FA95-4F87-85E6-0B6776F447F2}" type="datetimeFigureOut">
              <a:rPr lang="en-US"/>
              <a:pPr>
                <a:defRPr/>
              </a:pPr>
              <a:t>5/13/2013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51D048A-3302-40A9-9954-C5E633E30C0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kumimoji="0" sz="1200" smtClean="0">
                <a:solidFill>
                  <a:srgbClr val="002060"/>
                </a:solidFill>
                <a:latin typeface="+mn-lt"/>
                <a:ea typeface="+mn-ea"/>
              </a:defRPr>
            </a:lvl1pPr>
          </a:lstStyle>
          <a:p>
            <a:pPr>
              <a:defRPr/>
            </a:pPr>
            <a:fld id="{A73E0215-D52C-4F48-A14F-50FB34B7C611}" type="datetimeFigureOut">
              <a:rPr lang="en-US"/>
              <a:pPr>
                <a:defRPr/>
              </a:pPr>
              <a:t>5/13/2013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kumimoji="0" sz="1200">
                <a:solidFill>
                  <a:srgbClr val="002060"/>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kumimoji="0" sz="1200" smtClean="0">
                <a:solidFill>
                  <a:srgbClr val="002060"/>
                </a:solidFill>
                <a:latin typeface="+mn-lt"/>
                <a:ea typeface="+mn-ea"/>
              </a:defRPr>
            </a:lvl1pPr>
          </a:lstStyle>
          <a:p>
            <a:pPr>
              <a:defRPr/>
            </a:pPr>
            <a:fld id="{7274B830-A0CF-4578-B355-3BC43660DCC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xStyles>
    <p:titleStyle>
      <a:lvl1pPr algn="ctr" rtl="0" fontAlgn="base">
        <a:spcBef>
          <a:spcPct val="0"/>
        </a:spcBef>
        <a:spcAft>
          <a:spcPct val="0"/>
        </a:spcAft>
        <a:defRPr sz="4400" b="1" kern="1200">
          <a:ln w="1905">
            <a:solidFill>
              <a:schemeClr val="bg1">
                <a:lumMod val="95000"/>
              </a:schemeClr>
            </a:solidFill>
          </a:ln>
          <a:solidFill>
            <a:srgbClr val="00339A"/>
          </a:solidFill>
          <a:effectLst>
            <a:innerShdw blurRad="69850" dist="43180" dir="5400000">
              <a:srgbClr val="000000">
                <a:alpha val="65000"/>
              </a:srgbClr>
            </a:innerShdw>
          </a:effectLst>
          <a:latin typeface="+mj-lt"/>
          <a:ea typeface="+mj-ea"/>
          <a:cs typeface="Tahoma" pitchFamily="34" charset="0"/>
        </a:defRPr>
      </a:lvl1pPr>
      <a:lvl2pPr algn="ctr" rtl="0" fontAlgn="base">
        <a:spcBef>
          <a:spcPct val="0"/>
        </a:spcBef>
        <a:spcAft>
          <a:spcPct val="0"/>
        </a:spcAft>
        <a:defRPr sz="4400" b="1">
          <a:solidFill>
            <a:srgbClr val="00339A"/>
          </a:solidFill>
          <a:latin typeface="Franklin Gothic Medium" pitchFamily="34" charset="0"/>
          <a:cs typeface="Tahoma" pitchFamily="34" charset="0"/>
        </a:defRPr>
      </a:lvl2pPr>
      <a:lvl3pPr algn="ctr" rtl="0" fontAlgn="base">
        <a:spcBef>
          <a:spcPct val="0"/>
        </a:spcBef>
        <a:spcAft>
          <a:spcPct val="0"/>
        </a:spcAft>
        <a:defRPr sz="4400" b="1">
          <a:solidFill>
            <a:srgbClr val="00339A"/>
          </a:solidFill>
          <a:latin typeface="Franklin Gothic Medium" pitchFamily="34" charset="0"/>
          <a:cs typeface="Tahoma" pitchFamily="34" charset="0"/>
        </a:defRPr>
      </a:lvl3pPr>
      <a:lvl4pPr algn="ctr" rtl="0" fontAlgn="base">
        <a:spcBef>
          <a:spcPct val="0"/>
        </a:spcBef>
        <a:spcAft>
          <a:spcPct val="0"/>
        </a:spcAft>
        <a:defRPr sz="4400" b="1">
          <a:solidFill>
            <a:srgbClr val="00339A"/>
          </a:solidFill>
          <a:latin typeface="Franklin Gothic Medium" pitchFamily="34" charset="0"/>
          <a:cs typeface="Tahoma" pitchFamily="34" charset="0"/>
        </a:defRPr>
      </a:lvl4pPr>
      <a:lvl5pPr algn="ctr" rtl="0" fontAlgn="base">
        <a:spcBef>
          <a:spcPct val="0"/>
        </a:spcBef>
        <a:spcAft>
          <a:spcPct val="0"/>
        </a:spcAft>
        <a:defRPr sz="4400" b="1">
          <a:solidFill>
            <a:srgbClr val="00339A"/>
          </a:solidFill>
          <a:latin typeface="Franklin Gothic Medium" pitchFamily="34" charset="0"/>
          <a:cs typeface="Tahoma" pitchFamily="34" charset="0"/>
        </a:defRPr>
      </a:lvl5pPr>
      <a:lvl6pPr marL="457200" algn="ctr" rtl="0" fontAlgn="base">
        <a:spcBef>
          <a:spcPct val="0"/>
        </a:spcBef>
        <a:spcAft>
          <a:spcPct val="0"/>
        </a:spcAft>
        <a:defRPr sz="4400" b="1">
          <a:solidFill>
            <a:srgbClr val="00339A"/>
          </a:solidFill>
          <a:latin typeface="Franklin Gothic Medium" pitchFamily="34" charset="0"/>
          <a:cs typeface="Tahoma" pitchFamily="34" charset="0"/>
        </a:defRPr>
      </a:lvl6pPr>
      <a:lvl7pPr marL="914400" algn="ctr" rtl="0" fontAlgn="base">
        <a:spcBef>
          <a:spcPct val="0"/>
        </a:spcBef>
        <a:spcAft>
          <a:spcPct val="0"/>
        </a:spcAft>
        <a:defRPr sz="4400" b="1">
          <a:solidFill>
            <a:srgbClr val="00339A"/>
          </a:solidFill>
          <a:latin typeface="Franklin Gothic Medium" pitchFamily="34" charset="0"/>
          <a:cs typeface="Tahoma" pitchFamily="34" charset="0"/>
        </a:defRPr>
      </a:lvl7pPr>
      <a:lvl8pPr marL="1371600" algn="ctr" rtl="0" fontAlgn="base">
        <a:spcBef>
          <a:spcPct val="0"/>
        </a:spcBef>
        <a:spcAft>
          <a:spcPct val="0"/>
        </a:spcAft>
        <a:defRPr sz="4400" b="1">
          <a:solidFill>
            <a:srgbClr val="00339A"/>
          </a:solidFill>
          <a:latin typeface="Franklin Gothic Medium" pitchFamily="34" charset="0"/>
          <a:cs typeface="Tahoma" pitchFamily="34" charset="0"/>
        </a:defRPr>
      </a:lvl8pPr>
      <a:lvl9pPr marL="1828800" algn="ctr" rtl="0" fontAlgn="base">
        <a:spcBef>
          <a:spcPct val="0"/>
        </a:spcBef>
        <a:spcAft>
          <a:spcPct val="0"/>
        </a:spcAft>
        <a:defRPr sz="4400" b="1">
          <a:solidFill>
            <a:srgbClr val="00339A"/>
          </a:solidFill>
          <a:latin typeface="Franklin Gothic Medium" pitchFamily="34" charset="0"/>
          <a:cs typeface="Tahoma" pitchFamily="34" charset="0"/>
        </a:defRPr>
      </a:lvl9pPr>
    </p:titleStyle>
    <p:bodyStyle>
      <a:lvl1pPr marL="342900" indent="-342900" algn="l" rtl="0" fontAlgn="base">
        <a:spcBef>
          <a:spcPct val="20000"/>
        </a:spcBef>
        <a:spcAft>
          <a:spcPct val="0"/>
        </a:spcAft>
        <a:buBlip>
          <a:blip r:embed="rId14"/>
        </a:buBlip>
        <a:defRPr sz="3200" kern="1200">
          <a:solidFill>
            <a:srgbClr val="483226"/>
          </a:solidFill>
          <a:latin typeface="+mn-lt"/>
          <a:ea typeface="+mn-ea"/>
          <a:cs typeface="+mn-cs"/>
        </a:defRPr>
      </a:lvl1pPr>
      <a:lvl2pPr marL="742950" indent="-285750" algn="l" rtl="0" fontAlgn="base">
        <a:spcBef>
          <a:spcPct val="20000"/>
        </a:spcBef>
        <a:spcAft>
          <a:spcPct val="0"/>
        </a:spcAft>
        <a:buBlip>
          <a:blip r:embed="rId15"/>
        </a:buBlip>
        <a:defRPr sz="2800" kern="1200">
          <a:solidFill>
            <a:srgbClr val="483226"/>
          </a:solidFill>
          <a:latin typeface="+mn-lt"/>
          <a:ea typeface="+mn-ea"/>
          <a:cs typeface="+mn-cs"/>
        </a:defRPr>
      </a:lvl2pPr>
      <a:lvl3pPr marL="1143000" indent="-228600" algn="l" rtl="0" fontAlgn="base">
        <a:spcBef>
          <a:spcPct val="20000"/>
        </a:spcBef>
        <a:spcAft>
          <a:spcPct val="0"/>
        </a:spcAft>
        <a:buBlip>
          <a:blip r:embed="rId14"/>
        </a:buBlip>
        <a:defRPr sz="2400" kern="1200">
          <a:solidFill>
            <a:srgbClr val="483226"/>
          </a:solidFill>
          <a:latin typeface="+mn-lt"/>
          <a:ea typeface="+mn-ea"/>
          <a:cs typeface="+mn-cs"/>
        </a:defRPr>
      </a:lvl3pPr>
      <a:lvl4pPr marL="1600200" indent="-228600" algn="l" rtl="0" fontAlgn="base">
        <a:spcBef>
          <a:spcPct val="20000"/>
        </a:spcBef>
        <a:spcAft>
          <a:spcPct val="0"/>
        </a:spcAft>
        <a:buBlip>
          <a:blip r:embed="rId15"/>
        </a:buBlip>
        <a:defRPr sz="2000" kern="1200">
          <a:solidFill>
            <a:srgbClr val="483226"/>
          </a:solidFill>
          <a:latin typeface="+mn-lt"/>
          <a:ea typeface="+mn-ea"/>
          <a:cs typeface="+mn-cs"/>
        </a:defRPr>
      </a:lvl4pPr>
      <a:lvl5pPr marL="2057400" indent="-228600" algn="l" rtl="0" fontAlgn="base">
        <a:spcBef>
          <a:spcPct val="20000"/>
        </a:spcBef>
        <a:spcAft>
          <a:spcPct val="0"/>
        </a:spcAft>
        <a:buBlip>
          <a:blip r:embed="rId14"/>
        </a:buBlip>
        <a:defRPr sz="2000" kern="1200">
          <a:solidFill>
            <a:srgbClr val="483226"/>
          </a:solidFill>
          <a:latin typeface="+mn-lt"/>
          <a:ea typeface="+mn-ea"/>
          <a:cs typeface="+mn-cs"/>
        </a:defRPr>
      </a:lvl5pPr>
      <a:lvl6pPr marL="2514600" indent="-228600" algn="l" defTabSz="914400" rtl="0" eaLnBrk="1" latinLnBrk="0" hangingPunct="1">
        <a:spcBef>
          <a:spcPct val="20000"/>
        </a:spcBef>
        <a:buFontTx/>
        <a:buBlip>
          <a:blip r:embed="rId15"/>
        </a:buBlip>
        <a:defRPr sz="1800" kern="1200">
          <a:solidFill>
            <a:schemeClr val="accent5">
              <a:lumMod val="50000"/>
            </a:schemeClr>
          </a:solidFill>
          <a:latin typeface="+mn-lt"/>
          <a:ea typeface="+mn-ea"/>
          <a:cs typeface="+mn-cs"/>
        </a:defRPr>
      </a:lvl6pPr>
      <a:lvl7pPr marL="2971800" indent="-228600" algn="l" defTabSz="914400" rtl="0" eaLnBrk="1" latinLnBrk="0" hangingPunct="1">
        <a:spcBef>
          <a:spcPct val="20000"/>
        </a:spcBef>
        <a:buFontTx/>
        <a:buBlip>
          <a:blip r:embed="rId14"/>
        </a:buBlip>
        <a:defRPr sz="1800" kern="1200">
          <a:solidFill>
            <a:schemeClr val="accent5">
              <a:lumMod val="50000"/>
            </a:schemeClr>
          </a:solidFill>
          <a:latin typeface="+mn-lt"/>
          <a:ea typeface="+mn-ea"/>
          <a:cs typeface="+mn-cs"/>
        </a:defRPr>
      </a:lvl7pPr>
      <a:lvl8pPr marL="3429000" indent="-228600" algn="l" defTabSz="914400" rtl="0" eaLnBrk="1" latinLnBrk="0" hangingPunct="1">
        <a:spcBef>
          <a:spcPct val="20000"/>
        </a:spcBef>
        <a:buFontTx/>
        <a:buBlip>
          <a:blip r:embed="rId15"/>
        </a:buBlip>
        <a:defRPr sz="1600" kern="1200">
          <a:solidFill>
            <a:schemeClr val="accent5">
              <a:lumMod val="50000"/>
            </a:schemeClr>
          </a:solidFill>
          <a:latin typeface="+mn-lt"/>
          <a:ea typeface="+mn-ea"/>
          <a:cs typeface="+mn-cs"/>
        </a:defRPr>
      </a:lvl8pPr>
      <a:lvl9pPr marL="3886200" indent="-228600" algn="l" defTabSz="914400" rtl="0" eaLnBrk="1" latinLnBrk="0" hangingPunct="1">
        <a:spcBef>
          <a:spcPct val="20000"/>
        </a:spcBef>
        <a:buFontTx/>
        <a:buBlip>
          <a:blip r:embed="rId14"/>
        </a:buBlip>
        <a:defRPr sz="1400" kern="1200">
          <a:solidFill>
            <a:schemeClr val="accent5">
              <a:lumMod val="50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l="-7000" r="-7000"/>
          </a:stretch>
        </a:blipFill>
        <a:effectLst/>
      </p:bgPr>
    </p:bg>
    <p:spTree>
      <p:nvGrpSpPr>
        <p:cNvPr id="1" name=""/>
        <p:cNvGrpSpPr/>
        <p:nvPr/>
      </p:nvGrpSpPr>
      <p:grpSpPr>
        <a:xfrm>
          <a:off x="0" y="0"/>
          <a:ext cx="0" cy="0"/>
          <a:chOff x="0" y="0"/>
          <a:chExt cx="0" cy="0"/>
        </a:xfrm>
      </p:grpSpPr>
      <p:sp>
        <p:nvSpPr>
          <p:cNvPr id="15362" name="Subtitle 2"/>
          <p:cNvSpPr>
            <a:spLocks noGrp="1"/>
          </p:cNvSpPr>
          <p:nvPr>
            <p:ph type="subTitle" idx="1"/>
          </p:nvPr>
        </p:nvSpPr>
        <p:spPr>
          <a:xfrm>
            <a:off x="611188" y="4941888"/>
            <a:ext cx="8001000" cy="642937"/>
          </a:xfrm>
        </p:spPr>
        <p:txBody>
          <a:bodyPr/>
          <a:lstStyle/>
          <a:p>
            <a:r>
              <a:rPr lang="en-US" altLang="zh-HK" sz="5400" smtClean="0">
                <a:solidFill>
                  <a:srgbClr val="FF0000"/>
                </a:solidFill>
                <a:latin typeface="Britannic Bold"/>
                <a:ea typeface="新細明體" charset="-120"/>
              </a:rPr>
              <a:t>How to Write Your </a:t>
            </a:r>
            <a:r>
              <a:rPr lang="en-US" altLang="zh-HK" sz="5400" smtClean="0">
                <a:solidFill>
                  <a:srgbClr val="7030A0"/>
                </a:solidFill>
                <a:latin typeface="Britannic Bold"/>
                <a:ea typeface="新細明體" charset="-120"/>
              </a:rPr>
              <a:t>Autobiography</a:t>
            </a:r>
            <a:r>
              <a:rPr lang="en-US" altLang="zh-HK" sz="5400" smtClean="0">
                <a:solidFill>
                  <a:srgbClr val="FF0000"/>
                </a:solidFill>
                <a:latin typeface="Britannic Bold"/>
                <a:ea typeface="新細明體" charset="-120"/>
              </a:rPr>
              <a:t> in English</a:t>
            </a:r>
            <a:endParaRPr lang="zh-HK" altLang="en-US" sz="5400" smtClean="0">
              <a:solidFill>
                <a:srgbClr val="FF0000"/>
              </a:solidFill>
              <a:latin typeface="Britannic Bold"/>
              <a:ea typeface="新細明體" charset="-120"/>
            </a:endParaRPr>
          </a:p>
        </p:txBody>
      </p:sp>
      <p:sp>
        <p:nvSpPr>
          <p:cNvPr id="4" name="Title 1"/>
          <p:cNvSpPr>
            <a:spLocks noGrp="1"/>
          </p:cNvSpPr>
          <p:nvPr>
            <p:ph type="ctrTitle"/>
          </p:nvPr>
        </p:nvSpPr>
        <p:spPr>
          <a:xfrm>
            <a:off x="251520" y="363265"/>
            <a:ext cx="6048672" cy="1470025"/>
          </a:xfrm>
        </p:spPr>
        <p:txBody>
          <a:bodyPr/>
          <a:lstStyle/>
          <a:p>
            <a:pPr algn="l" fontAlgn="auto">
              <a:spcAft>
                <a:spcPts val="0"/>
              </a:spcAft>
              <a:defRPr/>
            </a:pPr>
            <a:r>
              <a:rPr lang="zh-TW" altLang="en-US" dirty="0" smtClean="0">
                <a:solidFill>
                  <a:schemeClr val="tx1"/>
                </a:solidFill>
                <a:effectLst/>
                <a:latin typeface="標楷體" pitchFamily="65" charset="-120"/>
                <a:ea typeface="標楷體" pitchFamily="65" charset="-120"/>
              </a:rPr>
              <a:t>那些年 </a:t>
            </a:r>
            <a:r>
              <a:rPr lang="en-US" altLang="zh-TW" dirty="0" smtClean="0">
                <a:solidFill>
                  <a:schemeClr val="tx1"/>
                </a:solidFill>
                <a:effectLst/>
                <a:latin typeface="標楷體" pitchFamily="65" charset="-120"/>
                <a:ea typeface="標楷體" pitchFamily="65" charset="-120"/>
              </a:rPr>
              <a:t/>
            </a:r>
            <a:br>
              <a:rPr lang="en-US" altLang="zh-TW" dirty="0" smtClean="0">
                <a:solidFill>
                  <a:schemeClr val="tx1"/>
                </a:solidFill>
                <a:effectLst/>
                <a:latin typeface="標楷體" pitchFamily="65" charset="-120"/>
                <a:ea typeface="標楷體" pitchFamily="65" charset="-120"/>
              </a:rPr>
            </a:br>
            <a:r>
              <a:rPr lang="zh-TW" altLang="en-US" dirty="0" smtClean="0">
                <a:solidFill>
                  <a:schemeClr val="tx1"/>
                </a:solidFill>
                <a:effectLst/>
                <a:latin typeface="標楷體" pitchFamily="65" charset="-120"/>
                <a:ea typeface="標楷體" pitchFamily="65" charset="-120"/>
              </a:rPr>
              <a:t>咱們一起寫的</a:t>
            </a:r>
            <a:r>
              <a:rPr lang="zh-TW" altLang="en-US" i="1" dirty="0" smtClean="0">
                <a:solidFill>
                  <a:srgbClr val="C00000"/>
                </a:solidFill>
                <a:effectLst/>
                <a:latin typeface="+mn-ea"/>
                <a:ea typeface="+mn-ea"/>
              </a:rPr>
              <a:t>英文自傳</a:t>
            </a:r>
            <a:endParaRPr lang="zh-HK" altLang="en-US" i="1" dirty="0">
              <a:solidFill>
                <a:srgbClr val="FF0000"/>
              </a:solidFill>
              <a:effectLst/>
              <a:latin typeface="+mn-ea"/>
              <a:ea typeface="+mn-ea"/>
            </a:endParaRPr>
          </a:p>
        </p:txBody>
      </p:sp>
      <p:sp>
        <p:nvSpPr>
          <p:cNvPr id="5" name="Subtitle 2"/>
          <p:cNvSpPr txBox="1">
            <a:spLocks/>
          </p:cNvSpPr>
          <p:nvPr/>
        </p:nvSpPr>
        <p:spPr>
          <a:xfrm>
            <a:off x="6084888" y="188913"/>
            <a:ext cx="3059112" cy="1368425"/>
          </a:xfrm>
          <a:prstGeom prst="rect">
            <a:avLst/>
          </a:prstGeom>
        </p:spPr>
        <p:txBody>
          <a:bodyPr>
            <a:normAutofit/>
          </a:bodyPr>
          <a:lstStyle/>
          <a:p>
            <a:pPr algn="ctr">
              <a:spcBef>
                <a:spcPct val="20000"/>
              </a:spcBef>
            </a:pPr>
            <a:r>
              <a:rPr kumimoji="0" lang="en-US" altLang="zh-HK" sz="3600" b="1">
                <a:solidFill>
                  <a:srgbClr val="002060"/>
                </a:solidFill>
                <a:effectLst>
                  <a:outerShdw blurRad="38100" dist="38100" dir="2700000" algn="tl">
                    <a:srgbClr val="C0C0C0"/>
                  </a:outerShdw>
                </a:effectLst>
                <a:latin typeface="Edwardian Script ITC" pitchFamily="66" charset="0"/>
                <a:ea typeface="微軟正黑體"/>
                <a:cs typeface="微軟正黑體"/>
              </a:rPr>
              <a:t>May 5</a:t>
            </a:r>
            <a:r>
              <a:rPr kumimoji="0" lang="en-US" altLang="zh-HK" sz="3600" b="1" baseline="30000">
                <a:solidFill>
                  <a:srgbClr val="002060"/>
                </a:solidFill>
                <a:effectLst>
                  <a:outerShdw blurRad="38100" dist="38100" dir="2700000" algn="tl">
                    <a:srgbClr val="C0C0C0"/>
                  </a:outerShdw>
                </a:effectLst>
                <a:latin typeface="Edwardian Script ITC" pitchFamily="66" charset="0"/>
                <a:ea typeface="微軟正黑體"/>
                <a:cs typeface="微軟正黑體"/>
              </a:rPr>
              <a:t>14h</a:t>
            </a:r>
            <a:r>
              <a:rPr kumimoji="0" lang="en-US" altLang="zh-HK" sz="3600" b="1">
                <a:solidFill>
                  <a:srgbClr val="002060"/>
                </a:solidFill>
                <a:effectLst>
                  <a:outerShdw blurRad="38100" dist="38100" dir="2700000" algn="tl">
                    <a:srgbClr val="C0C0C0"/>
                  </a:outerShdw>
                </a:effectLst>
                <a:latin typeface="Edwardian Script ITC" pitchFamily="66" charset="0"/>
                <a:ea typeface="微軟正黑體"/>
                <a:cs typeface="微軟正黑體"/>
              </a:rPr>
              <a:t>, 2013</a:t>
            </a:r>
            <a:r>
              <a:rPr kumimoji="0" lang="en-US" altLang="zh-TW" sz="3600" b="1">
                <a:solidFill>
                  <a:srgbClr val="002060"/>
                </a:solidFill>
                <a:effectLst>
                  <a:outerShdw blurRad="38100" dist="38100" dir="2700000" algn="tl">
                    <a:srgbClr val="C0C0C0"/>
                  </a:outerShdw>
                </a:effectLst>
                <a:latin typeface="Edwardian Script ITC" pitchFamily="66" charset="0"/>
                <a:ea typeface="微軟正黑體"/>
                <a:cs typeface="微軟正黑體"/>
              </a:rPr>
              <a:t> Allen</a:t>
            </a:r>
            <a:endParaRPr kumimoji="0" lang="en-US" altLang="zh-HK" sz="3600" b="1">
              <a:solidFill>
                <a:srgbClr val="002060"/>
              </a:solidFill>
              <a:effectLst>
                <a:outerShdw blurRad="38100" dist="38100" dir="2700000" algn="tl">
                  <a:srgbClr val="C0C0C0"/>
                </a:outerShdw>
              </a:effectLst>
              <a:latin typeface="Edwardian Script ITC" pitchFamily="66" charset="0"/>
              <a:ea typeface="微軟正黑體"/>
              <a:cs typeface="微軟正黑體"/>
            </a:endParaRPr>
          </a:p>
          <a:p>
            <a:pPr algn="ctr">
              <a:spcBef>
                <a:spcPct val="20000"/>
              </a:spcBef>
            </a:pPr>
            <a:endParaRPr kumimoji="0" lang="en-US" altLang="zh-HK" b="1">
              <a:solidFill>
                <a:srgbClr val="002060"/>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fontAlgn="auto">
              <a:spcAft>
                <a:spcPts val="0"/>
              </a:spcAft>
              <a:defRPr/>
            </a:pPr>
            <a:r>
              <a:rPr lang="zh-TW" altLang="en-US" dirty="0" smtClean="0"/>
              <a:t>學生作品賞析</a:t>
            </a:r>
            <a:r>
              <a:rPr lang="en-US" altLang="zh-TW" dirty="0" smtClean="0"/>
              <a:t>(2)</a:t>
            </a:r>
            <a:endParaRPr lang="zh-TW" altLang="en-US" dirty="0"/>
          </a:p>
        </p:txBody>
      </p:sp>
      <p:sp>
        <p:nvSpPr>
          <p:cNvPr id="27650" name="內容版面配置區 2"/>
          <p:cNvSpPr>
            <a:spLocks noGrp="1"/>
          </p:cNvSpPr>
          <p:nvPr>
            <p:ph idx="1"/>
          </p:nvPr>
        </p:nvSpPr>
        <p:spPr>
          <a:xfrm>
            <a:off x="457200" y="1600201"/>
            <a:ext cx="8229600" cy="2116831"/>
          </a:xfrm>
        </p:spPr>
        <p:txBody>
          <a:bodyPr/>
          <a:lstStyle/>
          <a:p>
            <a:pPr>
              <a:buNone/>
            </a:pPr>
            <a:r>
              <a:rPr lang="en-US" altLang="zh-TW" sz="1900" dirty="0" smtClean="0"/>
              <a:t>           </a:t>
            </a:r>
            <a:r>
              <a:rPr lang="en-US" altLang="zh-TW" sz="2000" dirty="0" smtClean="0">
                <a:latin typeface="Times New Roman" pitchFamily="18" charset="0"/>
                <a:cs typeface="Times New Roman" pitchFamily="18" charset="0"/>
              </a:rPr>
              <a:t>I made friend with English when I was very little. My parents had me learn English at an English center when I was in the kindergarten. This greatly inspired my English potential. Throughout my school years, my English grades have always been not only pretty good but also the best among all my subjects. I passed the intermediate level of GEPT when I was in my sophomore year in senior high school. Not only am I good at English, but I also like English. Thanks for what my parents did for me!</a:t>
            </a:r>
            <a:endParaRPr lang="zh-TW" altLang="en-US" sz="1900" dirty="0" smtClean="0">
              <a:latin typeface="Times New Roman" pitchFamily="18" charset="0"/>
              <a:cs typeface="Times New Roman" pitchFamily="18" charset="0"/>
            </a:endParaRPr>
          </a:p>
        </p:txBody>
      </p:sp>
      <p:sp>
        <p:nvSpPr>
          <p:cNvPr id="4" name="內容版面配置區 2"/>
          <p:cNvSpPr txBox="1">
            <a:spLocks/>
          </p:cNvSpPr>
          <p:nvPr/>
        </p:nvSpPr>
        <p:spPr bwMode="auto">
          <a:xfrm>
            <a:off x="611560" y="3933056"/>
            <a:ext cx="8229600" cy="19728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zh-TW" altLang="en-US" sz="2000" b="0" i="0" u="none" strike="noStrike" kern="1200" cap="none" spc="0" normalizeH="0" baseline="0" noProof="0" dirty="0" smtClean="0">
                <a:ln>
                  <a:noFill/>
                </a:ln>
                <a:solidFill>
                  <a:srgbClr val="483226"/>
                </a:solidFill>
                <a:effectLst/>
                <a:uLnTx/>
                <a:uFillTx/>
                <a:latin typeface="+mn-lt"/>
                <a:ea typeface="+mn-ea"/>
                <a:cs typeface="+mn-cs"/>
              </a:rPr>
              <a:t>      </a:t>
            </a:r>
            <a:endParaRPr kumimoji="0" lang="zh-TW" altLang="zh-TW" sz="2000" b="0" i="0"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zh-TW" altLang="en-US" sz="3200" b="0" i="0" u="none" strike="noStrike" kern="1200" cap="none" spc="0" normalizeH="0" baseline="0" noProof="0" dirty="0" smtClean="0">
              <a:ln>
                <a:noFill/>
              </a:ln>
              <a:solidFill>
                <a:srgbClr val="483226"/>
              </a:solidFill>
              <a:effectLst/>
              <a:uLnTx/>
              <a:uFillTx/>
              <a:latin typeface="+mn-lt"/>
              <a:ea typeface="+mn-ea"/>
              <a:cs typeface="微軟正黑體"/>
            </a:endParaRPr>
          </a:p>
        </p:txBody>
      </p:sp>
      <p:sp>
        <p:nvSpPr>
          <p:cNvPr id="6" name="內容版面配置區 2"/>
          <p:cNvSpPr txBox="1">
            <a:spLocks/>
          </p:cNvSpPr>
          <p:nvPr/>
        </p:nvSpPr>
        <p:spPr bwMode="auto">
          <a:xfrm>
            <a:off x="467544" y="4005064"/>
            <a:ext cx="8229600" cy="211683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altLang="zh-TW" sz="1900" b="0" i="0" u="none" strike="noStrike" kern="1200" cap="none" spc="0" normalizeH="0" baseline="0" noProof="0" dirty="0" smtClean="0">
                <a:ln>
                  <a:noFill/>
                </a:ln>
                <a:solidFill>
                  <a:srgbClr val="483226"/>
                </a:solidFill>
                <a:effectLst/>
                <a:uLnTx/>
                <a:uFillTx/>
                <a:latin typeface="+mn-lt"/>
                <a:ea typeface="+mn-ea"/>
                <a:cs typeface="+mn-cs"/>
              </a:rPr>
              <a:t>           </a:t>
            </a:r>
            <a:r>
              <a:rPr kumimoji="0" lang="en-US" altLang="zh-TW" sz="20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I began learning English at</a:t>
            </a:r>
            <a:r>
              <a:rPr kumimoji="0" lang="en-US" altLang="zh-TW" sz="2000" b="0" i="0" u="none" strike="noStrike" kern="1200" cap="none" spc="0" normalizeH="0" noProof="0" dirty="0" smtClean="0">
                <a:ln>
                  <a:noFill/>
                </a:ln>
                <a:solidFill>
                  <a:srgbClr val="FF0000"/>
                </a:solidFill>
                <a:effectLst/>
                <a:uLnTx/>
                <a:uFillTx/>
                <a:latin typeface="Times New Roman" pitchFamily="18" charset="0"/>
                <a:ea typeface="+mn-ea"/>
                <a:cs typeface="Times New Roman" pitchFamily="18" charset="0"/>
              </a:rPr>
              <a:t> a very young age</a:t>
            </a:r>
            <a:r>
              <a:rPr kumimoji="0" lang="en-US" altLang="zh-TW" sz="20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My parents sent</a:t>
            </a:r>
            <a:r>
              <a:rPr kumimoji="0" lang="en-US" altLang="zh-TW" sz="2000" b="0" i="0" u="none" strike="noStrike" kern="1200" cap="none" spc="0" normalizeH="0" noProof="0" dirty="0" smtClean="0">
                <a:ln>
                  <a:noFill/>
                </a:ln>
                <a:solidFill>
                  <a:srgbClr val="FF0000"/>
                </a:solidFill>
                <a:effectLst/>
                <a:uLnTx/>
                <a:uFillTx/>
                <a:latin typeface="Times New Roman" pitchFamily="18" charset="0"/>
                <a:ea typeface="+mn-ea"/>
                <a:cs typeface="Times New Roman" pitchFamily="18" charset="0"/>
              </a:rPr>
              <a:t> </a:t>
            </a:r>
            <a:r>
              <a:rPr kumimoji="0" lang="en-US" altLang="zh-TW" sz="20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me to</a:t>
            </a:r>
            <a:r>
              <a:rPr kumimoji="0" lang="en-US" altLang="zh-TW" sz="2000" b="0" i="0" u="none" strike="noStrike" kern="1200" cap="none" spc="0" normalizeH="0" noProof="0" dirty="0" smtClean="0">
                <a:ln>
                  <a:noFill/>
                </a:ln>
                <a:solidFill>
                  <a:srgbClr val="FF0000"/>
                </a:solidFill>
                <a:effectLst/>
                <a:uLnTx/>
                <a:uFillTx/>
                <a:latin typeface="Times New Roman" pitchFamily="18" charset="0"/>
                <a:ea typeface="+mn-ea"/>
                <a:cs typeface="Times New Roman" pitchFamily="18" charset="0"/>
              </a:rPr>
              <a:t> </a:t>
            </a:r>
            <a:r>
              <a:rPr kumimoji="0" lang="en-US" altLang="zh-TW" sz="20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an English </a:t>
            </a:r>
            <a:r>
              <a:rPr kumimoji="0" lang="en-US" altLang="zh-TW" sz="2000" dirty="0" smtClean="0">
                <a:solidFill>
                  <a:srgbClr val="FF0000"/>
                </a:solidFill>
                <a:latin typeface="Times New Roman" pitchFamily="18" charset="0"/>
                <a:ea typeface="+mn-ea"/>
                <a:cs typeface="Times New Roman" pitchFamily="18" charset="0"/>
              </a:rPr>
              <a:t>cram school</a:t>
            </a:r>
            <a:r>
              <a:rPr kumimoji="0" lang="en-US" altLang="zh-TW" sz="20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where</a:t>
            </a:r>
            <a:r>
              <a:rPr kumimoji="0" lang="en-US" altLang="zh-TW" sz="2000" b="0" i="0" u="none" strike="noStrike" kern="1200" cap="none" spc="0" normalizeH="0" noProof="0" dirty="0" smtClean="0">
                <a:ln>
                  <a:noFill/>
                </a:ln>
                <a:solidFill>
                  <a:srgbClr val="FF0000"/>
                </a:solidFill>
                <a:effectLst/>
                <a:uLnTx/>
                <a:uFillTx/>
                <a:latin typeface="Times New Roman" pitchFamily="18" charset="0"/>
                <a:ea typeface="+mn-ea"/>
                <a:cs typeface="Times New Roman" pitchFamily="18" charset="0"/>
              </a:rPr>
              <a:t> I acquired the four </a:t>
            </a:r>
            <a:r>
              <a:rPr kumimoji="0" lang="en-US" altLang="zh-TW" sz="2000" dirty="0" smtClean="0">
                <a:solidFill>
                  <a:srgbClr val="FF0000"/>
                </a:solidFill>
                <a:latin typeface="Times New Roman" pitchFamily="18" charset="0"/>
                <a:ea typeface="+mn-ea"/>
                <a:cs typeface="Times New Roman" pitchFamily="18" charset="0"/>
              </a:rPr>
              <a:t>basic skills to develop my</a:t>
            </a:r>
            <a:r>
              <a:rPr kumimoji="0" lang="en-US" altLang="zh-TW" sz="20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English </a:t>
            </a:r>
            <a:r>
              <a:rPr kumimoji="0" lang="en-US" altLang="zh-TW" sz="2000" dirty="0" smtClean="0">
                <a:solidFill>
                  <a:srgbClr val="FF0000"/>
                </a:solidFill>
                <a:latin typeface="Times New Roman" pitchFamily="18" charset="0"/>
                <a:ea typeface="+mn-ea"/>
                <a:cs typeface="Times New Roman" pitchFamily="18" charset="0"/>
              </a:rPr>
              <a:t>capabilities</a:t>
            </a:r>
            <a:r>
              <a:rPr kumimoji="0" lang="en-US" altLang="zh-TW" sz="20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a:t>
            </a:r>
            <a:r>
              <a:rPr kumimoji="0" lang="en-US" altLang="zh-TW" sz="2000" b="0" i="0" u="none" strike="noStrike" kern="1200" cap="none" spc="0" normalizeH="0" noProof="0" dirty="0" smtClean="0">
                <a:ln>
                  <a:noFill/>
                </a:ln>
                <a:solidFill>
                  <a:srgbClr val="FF0000"/>
                </a:solidFill>
                <a:effectLst/>
                <a:uLnTx/>
                <a:uFillTx/>
                <a:latin typeface="Times New Roman" pitchFamily="18" charset="0"/>
                <a:ea typeface="+mn-ea"/>
                <a:cs typeface="Times New Roman" pitchFamily="18" charset="0"/>
              </a:rPr>
              <a:t>  Since then, my performance</a:t>
            </a:r>
            <a:r>
              <a:rPr kumimoji="0" lang="en-US" altLang="zh-TW" sz="2000" dirty="0" smtClean="0">
                <a:solidFill>
                  <a:srgbClr val="FF0000"/>
                </a:solidFill>
                <a:latin typeface="Times New Roman" pitchFamily="18" charset="0"/>
                <a:ea typeface="+mn-ea"/>
                <a:cs typeface="Times New Roman" pitchFamily="18" charset="0"/>
              </a:rPr>
              <a:t> in English has been outshining that in any other subjects at school.  I was certified with </a:t>
            </a:r>
            <a:r>
              <a:rPr kumimoji="0" lang="en-US" altLang="zh-TW" sz="20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the intermediate level of GEPT </a:t>
            </a:r>
            <a:r>
              <a:rPr kumimoji="0" lang="en-US" altLang="zh-TW" sz="2000" dirty="0" smtClean="0">
                <a:solidFill>
                  <a:srgbClr val="FF0000"/>
                </a:solidFill>
                <a:latin typeface="Times New Roman" pitchFamily="18" charset="0"/>
                <a:ea typeface="+mn-ea"/>
                <a:cs typeface="Times New Roman" pitchFamily="18" charset="0"/>
              </a:rPr>
              <a:t>in</a:t>
            </a:r>
            <a:r>
              <a:rPr kumimoji="0" lang="en-US" altLang="zh-TW" sz="2000" b="0" i="0" u="none" strike="noStrike" kern="1200" cap="none" spc="0" normalizeH="0" noProof="0" dirty="0" smtClean="0">
                <a:ln>
                  <a:noFill/>
                </a:ln>
                <a:solidFill>
                  <a:srgbClr val="FF0000"/>
                </a:solidFill>
                <a:effectLst/>
                <a:uLnTx/>
                <a:uFillTx/>
                <a:latin typeface="Times New Roman" pitchFamily="18" charset="0"/>
                <a:ea typeface="+mn-ea"/>
                <a:cs typeface="Times New Roman" pitchFamily="18" charset="0"/>
              </a:rPr>
              <a:t> the second </a:t>
            </a:r>
            <a:r>
              <a:rPr kumimoji="0" lang="en-US" altLang="zh-TW" sz="20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year of</a:t>
            </a:r>
            <a:r>
              <a:rPr kumimoji="0" lang="en-US" altLang="zh-TW" sz="2000" b="0" i="0" u="none" strike="noStrike" kern="1200" cap="none" spc="0" normalizeH="0" noProof="0" dirty="0" smtClean="0">
                <a:ln>
                  <a:noFill/>
                </a:ln>
                <a:solidFill>
                  <a:srgbClr val="FF0000"/>
                </a:solidFill>
                <a:effectLst/>
                <a:uLnTx/>
                <a:uFillTx/>
                <a:latin typeface="Times New Roman" pitchFamily="18" charset="0"/>
                <a:ea typeface="+mn-ea"/>
                <a:cs typeface="Times New Roman" pitchFamily="18" charset="0"/>
              </a:rPr>
              <a:t> </a:t>
            </a:r>
            <a:r>
              <a:rPr kumimoji="0" lang="en-US" altLang="zh-TW" sz="20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senior high.  Should I have achieved any success</a:t>
            </a:r>
            <a:r>
              <a:rPr kumimoji="0" lang="en-US" altLang="zh-TW" sz="2000" b="0" i="0" u="none" strike="noStrike" kern="1200" cap="none" spc="0" normalizeH="0" noProof="0" dirty="0" smtClean="0">
                <a:ln>
                  <a:noFill/>
                </a:ln>
                <a:solidFill>
                  <a:srgbClr val="FF0000"/>
                </a:solidFill>
                <a:effectLst/>
                <a:uLnTx/>
                <a:uFillTx/>
                <a:latin typeface="Times New Roman" pitchFamily="18" charset="0"/>
                <a:ea typeface="+mn-ea"/>
                <a:cs typeface="Times New Roman" pitchFamily="18" charset="0"/>
              </a:rPr>
              <a:t> in English, the credit shall be given to</a:t>
            </a:r>
            <a:r>
              <a:rPr kumimoji="0" lang="en-US" altLang="zh-TW" sz="20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my great parents!</a:t>
            </a:r>
            <a:endParaRPr kumimoji="0" lang="zh-TW" altLang="en-US" sz="19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fontAlgn="auto">
              <a:spcAft>
                <a:spcPts val="0"/>
              </a:spcAft>
              <a:defRPr/>
            </a:pPr>
            <a:r>
              <a:rPr lang="zh-TW" altLang="en-US" dirty="0" smtClean="0"/>
              <a:t>學生作品賞析</a:t>
            </a:r>
            <a:r>
              <a:rPr lang="en-US" altLang="zh-TW" dirty="0" smtClean="0"/>
              <a:t>(3)</a:t>
            </a:r>
            <a:endParaRPr lang="zh-TW" altLang="en-US" dirty="0"/>
          </a:p>
        </p:txBody>
      </p:sp>
      <p:sp>
        <p:nvSpPr>
          <p:cNvPr id="27650" name="內容版面配置區 2"/>
          <p:cNvSpPr>
            <a:spLocks noGrp="1"/>
          </p:cNvSpPr>
          <p:nvPr>
            <p:ph idx="1"/>
          </p:nvPr>
        </p:nvSpPr>
        <p:spPr>
          <a:xfrm>
            <a:off x="467544" y="1340768"/>
            <a:ext cx="8229600" cy="2376264"/>
          </a:xfrm>
        </p:spPr>
        <p:txBody>
          <a:bodyPr/>
          <a:lstStyle/>
          <a:p>
            <a:pPr>
              <a:buNone/>
            </a:pPr>
            <a:r>
              <a:rPr lang="en-US" altLang="zh-TW" sz="2000" b="1" dirty="0" smtClean="0"/>
              <a:t>    </a:t>
            </a:r>
            <a:r>
              <a:rPr lang="en-US" altLang="zh-TW" sz="1800" b="1" dirty="0" smtClean="0">
                <a:latin typeface="Times New Roman" pitchFamily="18" charset="0"/>
                <a:cs typeface="Times New Roman" pitchFamily="18" charset="0"/>
              </a:rPr>
              <a:t>Multiple Capabilities</a:t>
            </a:r>
            <a:endParaRPr lang="zh-TW" altLang="zh-TW" sz="1800" dirty="0" smtClean="0">
              <a:latin typeface="Times New Roman" pitchFamily="18" charset="0"/>
              <a:cs typeface="Times New Roman" pitchFamily="18" charset="0"/>
            </a:endParaRPr>
          </a:p>
          <a:p>
            <a:pPr>
              <a:buNone/>
            </a:pPr>
            <a:r>
              <a:rPr lang="en-US" altLang="zh-TW" sz="1800" dirty="0" smtClean="0">
                <a:latin typeface="Times New Roman" pitchFamily="18" charset="0"/>
                <a:cs typeface="Times New Roman" pitchFamily="18" charset="0"/>
              </a:rPr>
              <a:t>          I am a person of multiple interests.  Digital Logic and Electronics Lab Class are my favorite subjects.  I’m also interested in patents, management, psychology, finance, investment, and so on.  I often spend time reading books and journals related to these topics.  I also want to learn more about interesting fields other than computer technology; I would like to develop myself into a person with multiple capabilities.  In addition, I will also invest more time in improving my English because it’s the most useful international language at the present time.</a:t>
            </a:r>
            <a:r>
              <a:rPr lang="en-US" altLang="zh-TW" sz="2000" dirty="0" smtClean="0">
                <a:latin typeface="Times New Roman" pitchFamily="18" charset="0"/>
                <a:cs typeface="Times New Roman" pitchFamily="18" charset="0"/>
              </a:rPr>
              <a:t> </a:t>
            </a:r>
            <a:endParaRPr lang="zh-TW" altLang="en-US" sz="1900" dirty="0" smtClean="0">
              <a:latin typeface="Times New Roman" pitchFamily="18" charset="0"/>
              <a:cs typeface="Times New Roman" pitchFamily="18" charset="0"/>
            </a:endParaRPr>
          </a:p>
        </p:txBody>
      </p:sp>
      <p:sp>
        <p:nvSpPr>
          <p:cNvPr id="4" name="內容版面配置區 2"/>
          <p:cNvSpPr txBox="1">
            <a:spLocks/>
          </p:cNvSpPr>
          <p:nvPr/>
        </p:nvSpPr>
        <p:spPr bwMode="auto">
          <a:xfrm>
            <a:off x="611560" y="3933056"/>
            <a:ext cx="8229600" cy="19728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zh-TW" altLang="en-US" sz="2000" b="0" i="0" u="none" strike="noStrike" kern="1200" cap="none" spc="0" normalizeH="0" baseline="0" noProof="0" dirty="0" smtClean="0">
                <a:ln>
                  <a:noFill/>
                </a:ln>
                <a:solidFill>
                  <a:srgbClr val="483226"/>
                </a:solidFill>
                <a:effectLst/>
                <a:uLnTx/>
                <a:uFillTx/>
                <a:latin typeface="+mn-lt"/>
                <a:ea typeface="+mn-ea"/>
                <a:cs typeface="+mn-cs"/>
              </a:rPr>
              <a:t>      </a:t>
            </a:r>
            <a:endParaRPr kumimoji="0" lang="zh-TW" altLang="zh-TW" sz="2000" b="0" i="0"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zh-TW" altLang="en-US" sz="3200" b="0" i="0" u="none" strike="noStrike" kern="1200" cap="none" spc="0" normalizeH="0" baseline="0" noProof="0" dirty="0" smtClean="0">
              <a:ln>
                <a:noFill/>
              </a:ln>
              <a:solidFill>
                <a:srgbClr val="483226"/>
              </a:solidFill>
              <a:effectLst/>
              <a:uLnTx/>
              <a:uFillTx/>
              <a:latin typeface="+mn-lt"/>
              <a:ea typeface="+mn-ea"/>
              <a:cs typeface="微軟正黑體"/>
            </a:endParaRPr>
          </a:p>
        </p:txBody>
      </p:sp>
      <p:sp>
        <p:nvSpPr>
          <p:cNvPr id="7" name="內容版面配置區 2"/>
          <p:cNvSpPr txBox="1">
            <a:spLocks/>
          </p:cNvSpPr>
          <p:nvPr/>
        </p:nvSpPr>
        <p:spPr bwMode="auto">
          <a:xfrm>
            <a:off x="467544" y="3933056"/>
            <a:ext cx="8229600" cy="23762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altLang="zh-TW" sz="2000" b="1" i="0" u="none" strike="noStrike" kern="1200" cap="none" spc="0" normalizeH="0" baseline="0" noProof="0" dirty="0" smtClean="0">
                <a:ln>
                  <a:noFill/>
                </a:ln>
                <a:solidFill>
                  <a:srgbClr val="483226"/>
                </a:solidFill>
                <a:effectLst/>
                <a:uLnTx/>
                <a:uFillTx/>
                <a:latin typeface="Times New Roman" pitchFamily="18" charset="0"/>
                <a:ea typeface="+mn-ea"/>
                <a:cs typeface="Times New Roman" pitchFamily="18" charset="0"/>
              </a:rPr>
              <a:t>    </a:t>
            </a:r>
            <a:r>
              <a:rPr kumimoji="0" lang="en-US" altLang="zh-TW" sz="1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Multiple </a:t>
            </a:r>
            <a:r>
              <a:rPr kumimoji="0" lang="en-US" altLang="zh-TW" b="1" dirty="0" smtClean="0">
                <a:solidFill>
                  <a:srgbClr val="FF0000"/>
                </a:solidFill>
                <a:latin typeface="Times New Roman" pitchFamily="18" charset="0"/>
                <a:ea typeface="+mn-ea"/>
                <a:cs typeface="Times New Roman" pitchFamily="18" charset="0"/>
              </a:rPr>
              <a:t>Interest</a:t>
            </a:r>
            <a:r>
              <a:rPr kumimoji="0" lang="en-US" altLang="zh-TW" sz="1800" b="1"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s</a:t>
            </a:r>
            <a:endParaRPr kumimoji="0" lang="zh-TW" altLang="zh-TW" sz="1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altLang="zh-TW" sz="1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I am a person of multiple interests,</a:t>
            </a:r>
            <a:r>
              <a:rPr kumimoji="0" lang="en-US" altLang="zh-TW" sz="1800" b="0" i="0" u="none" strike="noStrike" kern="1200" cap="none" spc="0" normalizeH="0" noProof="0" dirty="0" smtClean="0">
                <a:ln>
                  <a:noFill/>
                </a:ln>
                <a:solidFill>
                  <a:srgbClr val="FF0000"/>
                </a:solidFill>
                <a:effectLst/>
                <a:uLnTx/>
                <a:uFillTx/>
                <a:latin typeface="Times New Roman" pitchFamily="18" charset="0"/>
                <a:ea typeface="+mn-ea"/>
                <a:cs typeface="Times New Roman" pitchFamily="18" charset="0"/>
              </a:rPr>
              <a:t> such as the art of </a:t>
            </a:r>
            <a:r>
              <a:rPr kumimoji="0" lang="en-US" altLang="zh-TW" sz="1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management, psychology, financing, </a:t>
            </a:r>
            <a:r>
              <a:rPr kumimoji="0" lang="en-US" altLang="zh-TW" dirty="0" smtClean="0">
                <a:solidFill>
                  <a:srgbClr val="FF0000"/>
                </a:solidFill>
                <a:latin typeface="Times New Roman" pitchFamily="18" charset="0"/>
                <a:ea typeface="+mn-ea"/>
                <a:cs typeface="Times New Roman" pitchFamily="18" charset="0"/>
              </a:rPr>
              <a:t>economics </a:t>
            </a:r>
            <a:r>
              <a:rPr kumimoji="0" lang="en-US" altLang="zh-TW" sz="1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and so on.  I often spend time reading all kinds</a:t>
            </a:r>
            <a:r>
              <a:rPr kumimoji="0" lang="en-US" altLang="zh-TW" sz="1800" b="0" i="0" u="none" strike="noStrike" kern="1200" cap="none" spc="0" normalizeH="0" noProof="0" dirty="0" smtClean="0">
                <a:ln>
                  <a:noFill/>
                </a:ln>
                <a:solidFill>
                  <a:srgbClr val="FF0000"/>
                </a:solidFill>
                <a:effectLst/>
                <a:uLnTx/>
                <a:uFillTx/>
                <a:latin typeface="Times New Roman" pitchFamily="18" charset="0"/>
                <a:ea typeface="+mn-ea"/>
                <a:cs typeface="Times New Roman" pitchFamily="18" charset="0"/>
              </a:rPr>
              <a:t> of </a:t>
            </a:r>
            <a:r>
              <a:rPr kumimoji="0" lang="en-US" altLang="zh-TW" sz="1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books and journals related to these topics. </a:t>
            </a:r>
            <a:r>
              <a:rPr kumimoji="0" lang="en-US" altLang="zh-TW" sz="1800" b="0" i="0" u="none" strike="noStrike" kern="1200" cap="none" spc="0" normalizeH="0" noProof="0" dirty="0" smtClean="0">
                <a:ln>
                  <a:noFill/>
                </a:ln>
                <a:solidFill>
                  <a:srgbClr val="FF0000"/>
                </a:solidFill>
                <a:effectLst/>
                <a:uLnTx/>
                <a:uFillTx/>
                <a:latin typeface="Times New Roman" pitchFamily="18" charset="0"/>
                <a:ea typeface="+mn-ea"/>
                <a:cs typeface="Times New Roman" pitchFamily="18" charset="0"/>
              </a:rPr>
              <a:t> </a:t>
            </a:r>
            <a:r>
              <a:rPr kumimoji="0" lang="en-US" altLang="zh-TW" dirty="0" smtClean="0">
                <a:solidFill>
                  <a:srgbClr val="FF0000"/>
                </a:solidFill>
                <a:latin typeface="Times New Roman" pitchFamily="18" charset="0"/>
                <a:ea typeface="+mn-ea"/>
                <a:cs typeface="Times New Roman" pitchFamily="18" charset="0"/>
              </a:rPr>
              <a:t>Other</a:t>
            </a:r>
            <a:r>
              <a:rPr kumimoji="0" lang="en-US" altLang="zh-TW" sz="1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than </a:t>
            </a:r>
            <a:r>
              <a:rPr kumimoji="0" lang="en-US" altLang="zh-TW" dirty="0" smtClean="0">
                <a:solidFill>
                  <a:srgbClr val="FF0000"/>
                </a:solidFill>
                <a:latin typeface="Times New Roman" pitchFamily="18" charset="0"/>
                <a:ea typeface="+mn-ea"/>
                <a:cs typeface="Times New Roman" pitchFamily="18" charset="0"/>
              </a:rPr>
              <a:t>the knowledge I have acquired in </a:t>
            </a:r>
            <a:r>
              <a:rPr kumimoji="0" lang="en-US" altLang="zh-TW" sz="1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computer</a:t>
            </a:r>
            <a:r>
              <a:rPr kumimoji="0" lang="en-US" altLang="zh-TW" sz="1800" b="0" i="0" u="none" strike="noStrike" kern="1200" cap="none" spc="0" normalizeH="0" noProof="0" dirty="0" smtClean="0">
                <a:ln>
                  <a:noFill/>
                </a:ln>
                <a:solidFill>
                  <a:srgbClr val="FF0000"/>
                </a:solidFill>
                <a:effectLst/>
                <a:uLnTx/>
                <a:uFillTx/>
                <a:latin typeface="Times New Roman" pitchFamily="18" charset="0"/>
                <a:ea typeface="+mn-ea"/>
                <a:cs typeface="Times New Roman" pitchFamily="18" charset="0"/>
              </a:rPr>
              <a:t> science</a:t>
            </a:r>
            <a:r>
              <a:rPr kumimoji="0" lang="en-US" altLang="zh-TW" dirty="0" smtClean="0">
                <a:solidFill>
                  <a:srgbClr val="FF0000"/>
                </a:solidFill>
                <a:latin typeface="Times New Roman" pitchFamily="18" charset="0"/>
                <a:ea typeface="+mn-ea"/>
                <a:cs typeface="Times New Roman" pitchFamily="18" charset="0"/>
              </a:rPr>
              <a:t>, </a:t>
            </a:r>
            <a:r>
              <a:rPr kumimoji="0" lang="en-US" altLang="zh-TW" sz="1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I would like to develop myself into a person with multiple capabilities.</a:t>
            </a:r>
            <a:r>
              <a:rPr kumimoji="0" lang="en-US" altLang="zh-TW" sz="1800" b="0" i="0" u="none" strike="noStrike" kern="1200" cap="none" spc="0" normalizeH="0" noProof="0" dirty="0" smtClean="0">
                <a:ln>
                  <a:noFill/>
                </a:ln>
                <a:solidFill>
                  <a:srgbClr val="FF0000"/>
                </a:solidFill>
                <a:effectLst/>
                <a:uLnTx/>
                <a:uFillTx/>
                <a:latin typeface="Times New Roman" pitchFamily="18" charset="0"/>
                <a:ea typeface="+mn-ea"/>
                <a:cs typeface="Times New Roman" pitchFamily="18" charset="0"/>
              </a:rPr>
              <a:t>  For example</a:t>
            </a:r>
            <a:r>
              <a:rPr kumimoji="0" lang="en-US" altLang="zh-TW" sz="18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   I will also invest more time in improving my English because </a:t>
            </a:r>
            <a:r>
              <a:rPr kumimoji="0" lang="en-US" altLang="zh-TW" dirty="0" smtClean="0">
                <a:solidFill>
                  <a:srgbClr val="FF0000"/>
                </a:solidFill>
                <a:latin typeface="Times New Roman" pitchFamily="18" charset="0"/>
                <a:ea typeface="+mn-ea"/>
                <a:cs typeface="Times New Roman" pitchFamily="18" charset="0"/>
              </a:rPr>
              <a:t>mastering in English</a:t>
            </a:r>
            <a:r>
              <a:rPr kumimoji="0" lang="en-US" altLang="zh-TW" sz="1800" b="0" i="0" u="none" strike="noStrike" kern="1200" cap="none" spc="0" normalizeH="0" noProof="0" dirty="0" smtClean="0">
                <a:ln>
                  <a:noFill/>
                </a:ln>
                <a:solidFill>
                  <a:srgbClr val="FF0000"/>
                </a:solidFill>
                <a:effectLst/>
                <a:uLnTx/>
                <a:uFillTx/>
                <a:latin typeface="Times New Roman" pitchFamily="18" charset="0"/>
                <a:ea typeface="+mn-ea"/>
                <a:cs typeface="Times New Roman" pitchFamily="18" charset="0"/>
              </a:rPr>
              <a:t> is just like holding a key to a broader world.</a:t>
            </a:r>
            <a:endParaRPr kumimoji="0" lang="zh-TW" altLang="en-US" sz="19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fontAlgn="auto">
              <a:spcAft>
                <a:spcPts val="0"/>
              </a:spcAft>
              <a:defRPr/>
            </a:pPr>
            <a:r>
              <a:rPr lang="zh-TW" altLang="en-US" dirty="0" smtClean="0"/>
              <a:t>學生作品賞析</a:t>
            </a:r>
            <a:r>
              <a:rPr lang="en-US" altLang="zh-TW" dirty="0" smtClean="0"/>
              <a:t>(4)</a:t>
            </a:r>
            <a:endParaRPr lang="zh-TW" altLang="en-US" dirty="0"/>
          </a:p>
        </p:txBody>
      </p:sp>
      <p:sp>
        <p:nvSpPr>
          <p:cNvPr id="27650" name="內容版面配置區 2"/>
          <p:cNvSpPr>
            <a:spLocks noGrp="1"/>
          </p:cNvSpPr>
          <p:nvPr>
            <p:ph idx="1"/>
          </p:nvPr>
        </p:nvSpPr>
        <p:spPr>
          <a:xfrm>
            <a:off x="467544" y="1340768"/>
            <a:ext cx="8229600" cy="2376264"/>
          </a:xfrm>
        </p:spPr>
        <p:txBody>
          <a:bodyPr/>
          <a:lstStyle/>
          <a:p>
            <a:pPr>
              <a:buNone/>
            </a:pPr>
            <a:r>
              <a:rPr lang="en-US" altLang="zh-TW" sz="1900" dirty="0" smtClean="0">
                <a:latin typeface="Times New Roman" pitchFamily="18" charset="0"/>
                <a:cs typeface="Times New Roman" pitchFamily="18" charset="0"/>
              </a:rPr>
              <a:t>          </a:t>
            </a:r>
            <a:r>
              <a:rPr lang="en-US" altLang="zh-TW" sz="2000" dirty="0" smtClean="0">
                <a:latin typeface="Times New Roman" pitchFamily="18" charset="0"/>
                <a:cs typeface="Times New Roman" pitchFamily="18" charset="0"/>
              </a:rPr>
              <a:t>When it was time for me to decide my future, I had a hard time making a decision.  Finally, I decided to major in English education.  Then I can follow my mom’s footstep to become a good teacher in the future.  To fulfill this dream, I need related training and cultivation, so I hope I can enter your department.  With the support from my family, I am looking forward to having a solid professional training in college.  And of course, your instruction is exactly what I need.</a:t>
            </a:r>
            <a:endParaRPr lang="zh-TW" altLang="en-US" sz="2000" dirty="0" smtClean="0">
              <a:latin typeface="Times New Roman" pitchFamily="18" charset="0"/>
              <a:cs typeface="Times New Roman" pitchFamily="18" charset="0"/>
            </a:endParaRPr>
          </a:p>
        </p:txBody>
      </p:sp>
      <p:sp>
        <p:nvSpPr>
          <p:cNvPr id="4" name="內容版面配置區 2"/>
          <p:cNvSpPr txBox="1">
            <a:spLocks/>
          </p:cNvSpPr>
          <p:nvPr/>
        </p:nvSpPr>
        <p:spPr bwMode="auto">
          <a:xfrm>
            <a:off x="611560" y="3933056"/>
            <a:ext cx="8229600" cy="19728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zh-TW" altLang="en-US" sz="2000" b="0" i="0" u="none" strike="noStrike" kern="1200" cap="none" spc="0" normalizeH="0" baseline="0" noProof="0" dirty="0" smtClean="0">
                <a:ln>
                  <a:noFill/>
                </a:ln>
                <a:solidFill>
                  <a:srgbClr val="483226"/>
                </a:solidFill>
                <a:effectLst/>
                <a:uLnTx/>
                <a:uFillTx/>
                <a:latin typeface="+mn-lt"/>
                <a:ea typeface="+mn-ea"/>
                <a:cs typeface="+mn-cs"/>
              </a:rPr>
              <a:t>      </a:t>
            </a:r>
            <a:endParaRPr kumimoji="0" lang="zh-TW" altLang="zh-TW" sz="2000" b="0" i="0" u="none" strike="noStrike" kern="1200" cap="none" spc="0" normalizeH="0" baseline="0" noProof="0" dirty="0" smtClean="0">
              <a:ln>
                <a:noFill/>
              </a:ln>
              <a:solidFill>
                <a:srgbClr val="FF0000"/>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zh-TW" altLang="en-US" sz="3200" b="0" i="0" u="none" strike="noStrike" kern="1200" cap="none" spc="0" normalizeH="0" baseline="0" noProof="0" dirty="0" smtClean="0">
              <a:ln>
                <a:noFill/>
              </a:ln>
              <a:solidFill>
                <a:srgbClr val="483226"/>
              </a:solidFill>
              <a:effectLst/>
              <a:uLnTx/>
              <a:uFillTx/>
              <a:latin typeface="+mn-lt"/>
              <a:ea typeface="+mn-ea"/>
              <a:cs typeface="微軟正黑體"/>
            </a:endParaRPr>
          </a:p>
        </p:txBody>
      </p:sp>
      <p:sp>
        <p:nvSpPr>
          <p:cNvPr id="7" name="內容版面配置區 2"/>
          <p:cNvSpPr txBox="1">
            <a:spLocks/>
          </p:cNvSpPr>
          <p:nvPr/>
        </p:nvSpPr>
        <p:spPr bwMode="auto">
          <a:xfrm>
            <a:off x="467544" y="3861048"/>
            <a:ext cx="8229600" cy="24482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US" altLang="zh-TW" sz="1900" b="0" i="0" u="none" strike="noStrike" kern="1200" cap="none" spc="0" normalizeH="0" noProof="0" dirty="0" smtClean="0">
                <a:ln>
                  <a:noFill/>
                </a:ln>
                <a:solidFill>
                  <a:srgbClr val="FF0000"/>
                </a:solidFill>
                <a:effectLst/>
                <a:uLnTx/>
                <a:uFillTx/>
                <a:latin typeface="Times New Roman" pitchFamily="18" charset="0"/>
                <a:ea typeface="+mn-ea"/>
                <a:cs typeface="Times New Roman" pitchFamily="18" charset="0"/>
              </a:rPr>
              <a:t>          When thinking over my future, I had a hard time making a decision.  After careful consideration, I made up my mind to major in English education at college.  </a:t>
            </a:r>
            <a:r>
              <a:rPr kumimoji="0" lang="en-US" altLang="zh-TW" sz="1900" dirty="0" smtClean="0">
                <a:solidFill>
                  <a:srgbClr val="FF0000"/>
                </a:solidFill>
                <a:latin typeface="Times New Roman" pitchFamily="18" charset="0"/>
                <a:ea typeface="+mn-ea"/>
                <a:cs typeface="Times New Roman" pitchFamily="18" charset="0"/>
              </a:rPr>
              <a:t>I chose this road in a way to respect my mother as a good English teacher, because I want to be as successful as she is.  To fulfill my dream, I know I need more professional training and knowledge that I believe I can acquire at your prestigious department.   (To be continued…..)</a:t>
            </a:r>
            <a:endParaRPr kumimoji="0" lang="zh-TW" altLang="en-US" sz="19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1844824"/>
            <a:ext cx="8229600" cy="3096344"/>
          </a:xfrm>
        </p:spPr>
        <p:txBody>
          <a:bodyPr>
            <a:normAutofit fontScale="90000"/>
          </a:bodyPr>
          <a:lstStyle/>
          <a:p>
            <a:pPr fontAlgn="auto">
              <a:spcAft>
                <a:spcPts val="0"/>
              </a:spcAft>
              <a:defRPr/>
            </a:pPr>
            <a:r>
              <a:rPr lang="en-US" altLang="zh-TW" dirty="0" smtClean="0">
                <a:solidFill>
                  <a:srgbClr val="FF33CC"/>
                </a:solidFill>
              </a:rPr>
              <a:t>Congratulations</a:t>
            </a:r>
            <a:r>
              <a:rPr lang="zh-TW" altLang="en-US" dirty="0" smtClean="0">
                <a:solidFill>
                  <a:srgbClr val="FF33CC"/>
                </a:solidFill>
              </a:rPr>
              <a:t>！</a:t>
            </a:r>
            <a:r>
              <a:rPr lang="en-US" altLang="zh-TW" dirty="0" smtClean="0"/>
              <a:t/>
            </a:r>
            <a:br>
              <a:rPr lang="en-US" altLang="zh-TW" dirty="0" smtClean="0"/>
            </a:br>
            <a:r>
              <a:rPr lang="en-US" altLang="zh-TW" dirty="0" smtClean="0">
                <a:solidFill>
                  <a:srgbClr val="FFCC00"/>
                </a:solidFill>
                <a:effectLst>
                  <a:outerShdw blurRad="38100" dist="38100" dir="2700000" algn="tl">
                    <a:srgbClr val="000000">
                      <a:alpha val="43137"/>
                    </a:srgbClr>
                  </a:outerShdw>
                </a:effectLst>
              </a:rPr>
              <a:t>You have acquired all the skills to write your own autobiography.</a:t>
            </a:r>
            <a:r>
              <a:rPr lang="en-US" altLang="zh-TW" dirty="0" smtClean="0"/>
              <a:t/>
            </a:r>
            <a:br>
              <a:rPr lang="en-US" altLang="zh-TW" dirty="0" smtClean="0"/>
            </a:br>
            <a:r>
              <a:rPr lang="en-US" altLang="zh-TW" dirty="0" smtClean="0"/>
              <a:t>Now begin your writing!</a:t>
            </a:r>
            <a:br>
              <a:rPr lang="en-US" altLang="zh-TW" dirty="0" smtClean="0"/>
            </a:br>
            <a:endParaRPr lang="zh-TW"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30200" y="411128"/>
            <a:ext cx="8229600" cy="1136737"/>
          </a:xfrm>
        </p:spPr>
        <p:txBody>
          <a:bodyPr/>
          <a:lstStyle/>
          <a:p>
            <a:pPr fontAlgn="auto">
              <a:spcAft>
                <a:spcPts val="0"/>
              </a:spcAft>
              <a:defRPr/>
            </a:pPr>
            <a:r>
              <a:rPr lang="en-US" altLang="zh-TW" dirty="0" smtClean="0"/>
              <a:t>Format  (</a:t>
            </a:r>
            <a:r>
              <a:rPr lang="zh-TW" altLang="en-US" dirty="0" smtClean="0"/>
              <a:t>寫作格式</a:t>
            </a:r>
            <a:r>
              <a:rPr lang="en-US" altLang="zh-TW" dirty="0" smtClean="0"/>
              <a:t>)</a:t>
            </a:r>
            <a:endParaRPr lang="zh-TW" altLang="en-US" dirty="0"/>
          </a:p>
        </p:txBody>
      </p:sp>
      <p:sp>
        <p:nvSpPr>
          <p:cNvPr id="3" name="內容版面配置區 2"/>
          <p:cNvSpPr>
            <a:spLocks noGrp="1"/>
          </p:cNvSpPr>
          <p:nvPr>
            <p:ph idx="1"/>
          </p:nvPr>
        </p:nvSpPr>
        <p:spPr/>
        <p:txBody>
          <a:bodyPr>
            <a:normAutofit lnSpcReduction="10000"/>
          </a:bodyPr>
          <a:lstStyle/>
          <a:p>
            <a:r>
              <a:rPr lang="zh-TW" altLang="en-US" dirty="0" smtClean="0">
                <a:cs typeface="微軟正黑體"/>
              </a:rPr>
              <a:t>使用</a:t>
            </a:r>
            <a:r>
              <a:rPr lang="en-US" altLang="zh-TW" dirty="0" smtClean="0">
                <a:cs typeface="微軟正黑體"/>
              </a:rPr>
              <a:t>WORD</a:t>
            </a:r>
            <a:r>
              <a:rPr lang="zh-TW" altLang="en-US" dirty="0" smtClean="0">
                <a:cs typeface="微軟正黑體"/>
              </a:rPr>
              <a:t>編輯時，字體選</a:t>
            </a:r>
            <a:r>
              <a:rPr lang="en-US" altLang="zh-TW" sz="2800" dirty="0" smtClean="0">
                <a:latin typeface="Times New Roman" pitchFamily="18" charset="0"/>
                <a:cs typeface="微軟正黑體"/>
              </a:rPr>
              <a:t>Times New Roman</a:t>
            </a:r>
            <a:endParaRPr lang="en-US" altLang="zh-TW" sz="2800" dirty="0" smtClean="0">
              <a:solidFill>
                <a:srgbClr val="00B050"/>
              </a:solidFill>
              <a:latin typeface="Times New Roman" pitchFamily="18" charset="0"/>
              <a:cs typeface="微軟正黑體"/>
            </a:endParaRPr>
          </a:p>
          <a:p>
            <a:r>
              <a:rPr lang="zh-TW" altLang="en-US" dirty="0" smtClean="0">
                <a:latin typeface="微軟正黑體"/>
                <a:cs typeface="微軟正黑體"/>
              </a:rPr>
              <a:t>紙張大小為</a:t>
            </a:r>
            <a:r>
              <a:rPr lang="en-US" altLang="zh-TW" dirty="0" smtClean="0">
                <a:latin typeface="微軟正黑體"/>
                <a:cs typeface="微軟正黑體"/>
              </a:rPr>
              <a:t>A4</a:t>
            </a:r>
            <a:r>
              <a:rPr lang="zh-TW" altLang="en-US" dirty="0" smtClean="0">
                <a:latin typeface="微軟正黑體"/>
                <a:cs typeface="微軟正黑體"/>
              </a:rPr>
              <a:t>規格，上下左右邊界請設定為各</a:t>
            </a:r>
            <a:r>
              <a:rPr lang="en-US" altLang="zh-TW" dirty="0" smtClean="0">
                <a:latin typeface="微軟正黑體"/>
                <a:cs typeface="微軟正黑體"/>
              </a:rPr>
              <a:t>2</a:t>
            </a:r>
            <a:r>
              <a:rPr lang="zh-TW" altLang="en-US" dirty="0" smtClean="0">
                <a:latin typeface="微軟正黑體"/>
                <a:cs typeface="微軟正黑體"/>
              </a:rPr>
              <a:t>公分。</a:t>
            </a:r>
          </a:p>
          <a:p>
            <a:r>
              <a:rPr lang="zh-TW" altLang="en-US" dirty="0" smtClean="0">
                <a:latin typeface="微軟正黑體"/>
                <a:cs typeface="微軟正黑體"/>
              </a:rPr>
              <a:t>大標題用</a:t>
            </a:r>
            <a:r>
              <a:rPr lang="en-US" altLang="zh-TW" dirty="0" smtClean="0">
                <a:latin typeface="微軟正黑體"/>
                <a:cs typeface="微軟正黑體"/>
              </a:rPr>
              <a:t>16</a:t>
            </a:r>
            <a:r>
              <a:rPr lang="zh-TW" altLang="en-US" dirty="0" smtClean="0">
                <a:latin typeface="微軟正黑體"/>
                <a:cs typeface="微軟正黑體"/>
              </a:rPr>
              <a:t>或</a:t>
            </a:r>
            <a:r>
              <a:rPr lang="en-US" altLang="zh-TW" dirty="0" smtClean="0">
                <a:latin typeface="微軟正黑體"/>
                <a:cs typeface="微軟正黑體"/>
              </a:rPr>
              <a:t>18</a:t>
            </a:r>
            <a:r>
              <a:rPr lang="zh-TW" altLang="en-US" dirty="0" smtClean="0">
                <a:latin typeface="微軟正黑體"/>
                <a:cs typeface="微軟正黑體"/>
              </a:rPr>
              <a:t>號</a:t>
            </a:r>
            <a:r>
              <a:rPr lang="zh-TW" altLang="en-US" b="1" dirty="0" smtClean="0">
                <a:latin typeface="微軟正黑體"/>
                <a:cs typeface="微軟正黑體"/>
              </a:rPr>
              <a:t>粗體字</a:t>
            </a:r>
            <a:r>
              <a:rPr lang="zh-TW" altLang="en-US" dirty="0" smtClean="0">
                <a:latin typeface="微軟正黑體"/>
                <a:cs typeface="微軟正黑體"/>
              </a:rPr>
              <a:t>，中標題用</a:t>
            </a:r>
            <a:r>
              <a:rPr lang="en-US" altLang="zh-TW" dirty="0" smtClean="0">
                <a:latin typeface="微軟正黑體"/>
                <a:cs typeface="微軟正黑體"/>
              </a:rPr>
              <a:t>14</a:t>
            </a:r>
            <a:r>
              <a:rPr lang="zh-TW" altLang="en-US" dirty="0" smtClean="0">
                <a:latin typeface="微軟正黑體"/>
                <a:cs typeface="微軟正黑體"/>
              </a:rPr>
              <a:t>號</a:t>
            </a:r>
            <a:r>
              <a:rPr lang="zh-TW" altLang="en-US" b="1" dirty="0" smtClean="0">
                <a:latin typeface="微軟正黑體"/>
                <a:cs typeface="微軟正黑體"/>
              </a:rPr>
              <a:t>粗體字</a:t>
            </a:r>
            <a:r>
              <a:rPr lang="zh-TW" altLang="en-US" dirty="0" smtClean="0">
                <a:latin typeface="微軟正黑體"/>
                <a:cs typeface="微軟正黑體"/>
              </a:rPr>
              <a:t>，本文用</a:t>
            </a:r>
            <a:r>
              <a:rPr lang="en-US" altLang="zh-TW" dirty="0" smtClean="0">
                <a:latin typeface="微軟正黑體"/>
                <a:cs typeface="微軟正黑體"/>
              </a:rPr>
              <a:t>12</a:t>
            </a:r>
            <a:r>
              <a:rPr lang="zh-TW" altLang="en-US" dirty="0" smtClean="0">
                <a:latin typeface="微軟正黑體"/>
                <a:cs typeface="微軟正黑體"/>
              </a:rPr>
              <a:t>號字。</a:t>
            </a:r>
          </a:p>
          <a:p>
            <a:r>
              <a:rPr lang="zh-TW" altLang="en-US" dirty="0" smtClean="0">
                <a:latin typeface="微軟正黑體"/>
                <a:cs typeface="微軟正黑體"/>
              </a:rPr>
              <a:t>本文部份視內容多寡，決定為單行間距或</a:t>
            </a:r>
            <a:r>
              <a:rPr lang="en-US" altLang="zh-TW" dirty="0" smtClean="0">
                <a:latin typeface="微軟正黑體"/>
                <a:cs typeface="微軟正黑體"/>
              </a:rPr>
              <a:t>1.5</a:t>
            </a:r>
            <a:r>
              <a:rPr lang="zh-TW" altLang="en-US" dirty="0" smtClean="0">
                <a:latin typeface="微軟正黑體"/>
                <a:cs typeface="微軟正黑體"/>
              </a:rPr>
              <a:t>倍間距即可。標點符號務必正確清楚。</a:t>
            </a:r>
            <a:endParaRPr lang="en-US" altLang="zh-TW" dirty="0" smtClean="0">
              <a:latin typeface="微軟正黑體"/>
              <a:cs typeface="微軟正黑體"/>
            </a:endParaRPr>
          </a:p>
          <a:p>
            <a:r>
              <a:rPr lang="zh-TW" altLang="en-US" dirty="0" smtClean="0">
                <a:latin typeface="微軟正黑體"/>
                <a:cs typeface="微軟正黑體"/>
              </a:rPr>
              <a:t>每一段的第一行行頭要空</a:t>
            </a:r>
            <a:r>
              <a:rPr lang="en-US" altLang="zh-TW" dirty="0" smtClean="0">
                <a:latin typeface="微軟正黑體"/>
                <a:cs typeface="微軟正黑體"/>
              </a:rPr>
              <a:t>5</a:t>
            </a:r>
            <a:r>
              <a:rPr lang="zh-TW" altLang="en-US" dirty="0" smtClean="0">
                <a:latin typeface="微軟正黑體"/>
                <a:cs typeface="微軟正黑體"/>
              </a:rPr>
              <a:t>格，段落與段落之間請間隔一行。句子與句子之間請空</a:t>
            </a:r>
            <a:r>
              <a:rPr lang="en-US" altLang="zh-TW" dirty="0" smtClean="0">
                <a:latin typeface="微軟正黑體"/>
                <a:cs typeface="微軟正黑體"/>
              </a:rPr>
              <a:t>2</a:t>
            </a:r>
            <a:r>
              <a:rPr lang="zh-TW" altLang="en-US" dirty="0" smtClean="0">
                <a:latin typeface="微軟正黑體"/>
                <a:cs typeface="微軟正黑體"/>
              </a:rPr>
              <a:t>格。</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fontAlgn="auto">
              <a:spcAft>
                <a:spcPts val="0"/>
              </a:spcAft>
              <a:defRPr/>
            </a:pPr>
            <a:r>
              <a:rPr lang="zh-TW" altLang="en-US" dirty="0" smtClean="0"/>
              <a:t>寫英文自傳的</a:t>
            </a:r>
            <a:r>
              <a:rPr lang="en-US" altLang="zh-TW" dirty="0" smtClean="0"/>
              <a:t>know-how</a:t>
            </a:r>
            <a:endParaRPr lang="zh-TW" altLang="en-US" dirty="0"/>
          </a:p>
        </p:txBody>
      </p:sp>
      <p:sp>
        <p:nvSpPr>
          <p:cNvPr id="3" name="內容版面配置區 2"/>
          <p:cNvSpPr>
            <a:spLocks noGrp="1"/>
          </p:cNvSpPr>
          <p:nvPr>
            <p:ph idx="1"/>
          </p:nvPr>
        </p:nvSpPr>
        <p:spPr>
          <a:xfrm>
            <a:off x="457200" y="1600201"/>
            <a:ext cx="8229600" cy="4925143"/>
          </a:xfrm>
        </p:spPr>
        <p:txBody>
          <a:bodyPr rtlCol="0">
            <a:normAutofit fontScale="25000" lnSpcReduction="20000"/>
          </a:bodyPr>
          <a:lstStyle/>
          <a:p>
            <a:pPr fontAlgn="auto">
              <a:spcAft>
                <a:spcPts val="0"/>
              </a:spcAft>
              <a:defRPr/>
            </a:pPr>
            <a:r>
              <a:rPr lang="zh-TW" altLang="en-US" sz="14400" dirty="0" smtClean="0">
                <a:solidFill>
                  <a:schemeClr val="accent5">
                    <a:lumMod val="50000"/>
                  </a:schemeClr>
                </a:solidFill>
              </a:rPr>
              <a:t>目的不在展現你的英文能力，而是要</a:t>
            </a:r>
            <a:r>
              <a:rPr lang="zh-TW" altLang="en-US" sz="14400" b="1" dirty="0" smtClean="0">
                <a:solidFill>
                  <a:srgbClr val="FF0000"/>
                </a:solidFill>
              </a:rPr>
              <a:t>讓該大學了解你是他們需要的人材</a:t>
            </a:r>
            <a:r>
              <a:rPr lang="zh-TW" altLang="en-US" sz="14400" dirty="0" smtClean="0">
                <a:solidFill>
                  <a:schemeClr val="accent5">
                    <a:lumMod val="50000"/>
                  </a:schemeClr>
                </a:solidFill>
              </a:rPr>
              <a:t>。</a:t>
            </a:r>
            <a:endParaRPr lang="en-US" altLang="zh-TW" sz="14400" dirty="0" smtClean="0">
              <a:solidFill>
                <a:schemeClr val="accent5">
                  <a:lumMod val="50000"/>
                </a:schemeClr>
              </a:solidFill>
            </a:endParaRPr>
          </a:p>
          <a:p>
            <a:pPr fontAlgn="auto">
              <a:spcAft>
                <a:spcPts val="0"/>
              </a:spcAft>
              <a:defRPr/>
            </a:pPr>
            <a:r>
              <a:rPr lang="zh-TW" altLang="en-US" sz="14400" dirty="0" smtClean="0">
                <a:solidFill>
                  <a:schemeClr val="accent5">
                    <a:lumMod val="50000"/>
                  </a:schemeClr>
                </a:solidFill>
              </a:rPr>
              <a:t>自傳人人會寫，重點在於</a:t>
            </a:r>
            <a:r>
              <a:rPr lang="zh-TW" altLang="en-US" sz="14400" b="1" dirty="0" smtClean="0">
                <a:solidFill>
                  <a:srgbClr val="FF0000"/>
                </a:solidFill>
              </a:rPr>
              <a:t>傳達你的人格特質</a:t>
            </a:r>
            <a:r>
              <a:rPr lang="zh-TW" altLang="en-US" sz="14400" dirty="0" smtClean="0">
                <a:solidFill>
                  <a:schemeClr val="accent5">
                    <a:lumMod val="50000"/>
                  </a:schemeClr>
                </a:solidFill>
              </a:rPr>
              <a:t>，如何與眾不同。</a:t>
            </a:r>
            <a:endParaRPr lang="en-US" altLang="zh-TW" sz="14400" dirty="0" smtClean="0">
              <a:solidFill>
                <a:schemeClr val="accent5">
                  <a:lumMod val="50000"/>
                </a:schemeClr>
              </a:solidFill>
            </a:endParaRPr>
          </a:p>
          <a:p>
            <a:pPr fontAlgn="auto">
              <a:spcAft>
                <a:spcPts val="0"/>
              </a:spcAft>
              <a:defRPr/>
            </a:pPr>
            <a:r>
              <a:rPr lang="zh-TW" altLang="en-US" sz="14400" dirty="0" smtClean="0">
                <a:solidFill>
                  <a:schemeClr val="accent5">
                    <a:lumMod val="50000"/>
                  </a:schemeClr>
                </a:solidFill>
              </a:rPr>
              <a:t>你本身是</a:t>
            </a:r>
            <a:r>
              <a:rPr lang="zh-TW" altLang="en-US" sz="14400" b="1" dirty="0" smtClean="0">
                <a:solidFill>
                  <a:srgbClr val="FF0000"/>
                </a:solidFill>
              </a:rPr>
              <a:t>商品</a:t>
            </a:r>
            <a:r>
              <a:rPr lang="zh-TW" altLang="en-US" sz="14400" dirty="0" smtClean="0">
                <a:solidFill>
                  <a:schemeClr val="accent5">
                    <a:lumMod val="50000"/>
                  </a:schemeClr>
                </a:solidFill>
              </a:rPr>
              <a:t>，大學是</a:t>
            </a:r>
            <a:r>
              <a:rPr lang="zh-TW" altLang="en-US" sz="14400" b="1" dirty="0" smtClean="0">
                <a:solidFill>
                  <a:srgbClr val="FF0000"/>
                </a:solidFill>
              </a:rPr>
              <a:t>買家</a:t>
            </a:r>
            <a:r>
              <a:rPr lang="zh-TW" altLang="en-US" sz="14400" dirty="0" smtClean="0">
                <a:solidFill>
                  <a:schemeClr val="accent5">
                    <a:lumMod val="50000"/>
                  </a:schemeClr>
                </a:solidFill>
              </a:rPr>
              <a:t>，自傳就是你的推銷</a:t>
            </a:r>
            <a:r>
              <a:rPr lang="zh-TW" altLang="en-US" sz="14400" b="1" dirty="0" smtClean="0">
                <a:solidFill>
                  <a:srgbClr val="FF0000"/>
                </a:solidFill>
              </a:rPr>
              <a:t>廣告</a:t>
            </a:r>
            <a:r>
              <a:rPr lang="zh-TW" altLang="en-US" sz="14400" dirty="0" smtClean="0">
                <a:solidFill>
                  <a:schemeClr val="accent5">
                    <a:lumMod val="50000"/>
                  </a:schemeClr>
                </a:solidFill>
              </a:rPr>
              <a:t>。</a:t>
            </a:r>
            <a:endParaRPr lang="en-US" altLang="zh-TW" sz="14400" dirty="0" smtClean="0">
              <a:solidFill>
                <a:schemeClr val="accent5">
                  <a:lumMod val="50000"/>
                </a:schemeClr>
              </a:solidFill>
            </a:endParaRPr>
          </a:p>
          <a:p>
            <a:pPr fontAlgn="auto">
              <a:spcAft>
                <a:spcPts val="0"/>
              </a:spcAft>
              <a:defRPr/>
            </a:pPr>
            <a:r>
              <a:rPr lang="zh-TW" altLang="en-US" sz="14400" dirty="0" smtClean="0">
                <a:solidFill>
                  <a:schemeClr val="accent5">
                    <a:lumMod val="50000"/>
                  </a:schemeClr>
                </a:solidFill>
              </a:rPr>
              <a:t>盡量用「</a:t>
            </a:r>
            <a:r>
              <a:rPr lang="zh-TW" altLang="en-US" sz="14400" b="1" dirty="0" smtClean="0">
                <a:solidFill>
                  <a:srgbClr val="FF0000"/>
                </a:solidFill>
              </a:rPr>
              <a:t>故事</a:t>
            </a:r>
            <a:r>
              <a:rPr lang="zh-TW" altLang="en-US" sz="14400" dirty="0" smtClean="0">
                <a:solidFill>
                  <a:schemeClr val="accent5">
                    <a:lumMod val="50000"/>
                  </a:schemeClr>
                </a:solidFill>
              </a:rPr>
              <a:t>」方式呈現你的自傳，以增加可讀性，不致流於俗套。</a:t>
            </a:r>
            <a:endParaRPr lang="en-US" altLang="zh-TW" sz="14400" dirty="0" smtClean="0">
              <a:solidFill>
                <a:schemeClr val="accent5">
                  <a:lumMod val="50000"/>
                </a:schemeClr>
              </a:solidFill>
            </a:endParaRPr>
          </a:p>
          <a:p>
            <a:pPr fontAlgn="auto">
              <a:spcAft>
                <a:spcPts val="0"/>
              </a:spcAft>
              <a:defRPr/>
            </a:pPr>
            <a:r>
              <a:rPr lang="zh-TW" altLang="en-US" sz="14400" dirty="0" smtClean="0">
                <a:solidFill>
                  <a:schemeClr val="accent5">
                    <a:lumMod val="50000"/>
                  </a:schemeClr>
                </a:solidFill>
              </a:rPr>
              <a:t>正確使用文法，</a:t>
            </a:r>
            <a:r>
              <a:rPr lang="zh-TW" altLang="en-US" sz="14400" b="1" dirty="0" smtClean="0">
                <a:solidFill>
                  <a:srgbClr val="FF0000"/>
                </a:solidFill>
              </a:rPr>
              <a:t>簡單明瞭，避免瑣碎</a:t>
            </a:r>
            <a:r>
              <a:rPr lang="zh-TW" altLang="en-US" sz="14400" dirty="0" smtClean="0">
                <a:solidFill>
                  <a:schemeClr val="accent5">
                    <a:lumMod val="50000"/>
                  </a:schemeClr>
                </a:solidFill>
              </a:rPr>
              <a:t>。</a:t>
            </a:r>
            <a:endParaRPr lang="en-US" altLang="zh-TW" sz="14400" dirty="0" smtClean="0">
              <a:solidFill>
                <a:srgbClr val="7030A0"/>
              </a:solidFill>
            </a:endParaRPr>
          </a:p>
          <a:p>
            <a:pPr fontAlgn="auto">
              <a:spcAft>
                <a:spcPts val="0"/>
              </a:spcAft>
              <a:defRPr/>
            </a:pPr>
            <a:endParaRPr lang="en-US" altLang="zh-TW" sz="14400" dirty="0" smtClean="0">
              <a:solidFill>
                <a:schemeClr val="accent5">
                  <a:lumMod val="50000"/>
                </a:schemeClr>
              </a:solidFill>
            </a:endParaRPr>
          </a:p>
          <a:p>
            <a:pPr fontAlgn="auto">
              <a:spcAft>
                <a:spcPts val="0"/>
              </a:spcAft>
              <a:defRPr/>
            </a:pPr>
            <a:endParaRPr lang="en-US" altLang="zh-TW" sz="14400" dirty="0" smtClean="0">
              <a:solidFill>
                <a:schemeClr val="accent5">
                  <a:lumMod val="50000"/>
                </a:schemeClr>
              </a:solidFill>
            </a:endParaRPr>
          </a:p>
          <a:p>
            <a:pPr fontAlgn="auto">
              <a:spcAft>
                <a:spcPts val="0"/>
              </a:spcAft>
              <a:defRPr/>
            </a:pPr>
            <a:endParaRPr lang="en-US" altLang="zh-TW" sz="14400" dirty="0" smtClean="0">
              <a:solidFill>
                <a:schemeClr val="accent5">
                  <a:lumMod val="50000"/>
                </a:schemeClr>
              </a:solidFill>
            </a:endParaRPr>
          </a:p>
          <a:p>
            <a:pPr fontAlgn="auto">
              <a:spcAft>
                <a:spcPts val="0"/>
              </a:spcAft>
              <a:buNone/>
              <a:defRPr/>
            </a:pPr>
            <a:endParaRPr lang="en-US" altLang="zh-TW" sz="16000" dirty="0" smtClean="0">
              <a:solidFill>
                <a:schemeClr val="accent5">
                  <a:lumMod val="50000"/>
                </a:schemeClr>
              </a:solidFill>
            </a:endParaRPr>
          </a:p>
          <a:p>
            <a:pPr fontAlgn="auto">
              <a:spcAft>
                <a:spcPts val="0"/>
              </a:spcAft>
              <a:buFontTx/>
              <a:buNone/>
              <a:defRPr/>
            </a:pPr>
            <a:endParaRPr lang="en-US" altLang="zh-TW" sz="11200" dirty="0" smtClean="0">
              <a:solidFill>
                <a:srgbClr val="7030A0"/>
              </a:solidFill>
            </a:endParaRPr>
          </a:p>
          <a:p>
            <a:pPr fontAlgn="auto">
              <a:spcAft>
                <a:spcPts val="0"/>
              </a:spcAft>
              <a:buFontTx/>
              <a:buNone/>
              <a:defRPr/>
            </a:pPr>
            <a:endParaRPr lang="en-US" altLang="zh-TW" sz="11200" dirty="0" smtClean="0">
              <a:solidFill>
                <a:schemeClr val="accent5">
                  <a:lumMod val="50000"/>
                </a:schemeClr>
              </a:solidFill>
            </a:endParaRPr>
          </a:p>
          <a:p>
            <a:pPr fontAlgn="auto">
              <a:spcAft>
                <a:spcPts val="0"/>
              </a:spcAft>
              <a:buNone/>
              <a:defRPr/>
            </a:pPr>
            <a:endParaRPr lang="en-US" altLang="zh-TW" sz="11200" dirty="0" smtClean="0">
              <a:solidFill>
                <a:schemeClr val="accent5">
                  <a:lumMod val="50000"/>
                </a:schemeClr>
              </a:solidFill>
            </a:endParaRPr>
          </a:p>
          <a:p>
            <a:pPr fontAlgn="auto">
              <a:spcAft>
                <a:spcPts val="0"/>
              </a:spcAft>
              <a:buFontTx/>
              <a:buNone/>
              <a:defRPr/>
            </a:pPr>
            <a:endParaRPr lang="en-US" altLang="zh-TW" dirty="0" smtClean="0">
              <a:solidFill>
                <a:schemeClr val="accent5">
                  <a:lumMod val="50000"/>
                </a:schemeClr>
              </a:solidFill>
            </a:endParaRPr>
          </a:p>
          <a:p>
            <a:pPr fontAlgn="auto">
              <a:spcAft>
                <a:spcPts val="0"/>
              </a:spcAft>
              <a:defRPr/>
            </a:pPr>
            <a:endParaRPr lang="en-US" altLang="zh-TW" dirty="0" smtClean="0">
              <a:solidFill>
                <a:schemeClr val="accent5">
                  <a:lumMod val="50000"/>
                </a:schemeClr>
              </a:solidFill>
            </a:endParaRPr>
          </a:p>
          <a:p>
            <a:pPr fontAlgn="auto">
              <a:spcAft>
                <a:spcPts val="0"/>
              </a:spcAft>
              <a:defRPr/>
            </a:pPr>
            <a:endParaRPr lang="en-US" altLang="zh-TW" dirty="0" smtClean="0">
              <a:solidFill>
                <a:schemeClr val="accent5">
                  <a:lumMod val="50000"/>
                </a:schemeClr>
              </a:solidFill>
            </a:endParaRPr>
          </a:p>
          <a:p>
            <a:pPr fontAlgn="auto">
              <a:spcAft>
                <a:spcPts val="0"/>
              </a:spcAft>
              <a:defRPr/>
            </a:pPr>
            <a:endParaRPr lang="en-US" altLang="zh-TW" dirty="0" smtClean="0">
              <a:solidFill>
                <a:schemeClr val="accent5">
                  <a:lumMod val="50000"/>
                </a:schemeClr>
              </a:solidFill>
            </a:endParaRPr>
          </a:p>
          <a:p>
            <a:pPr fontAlgn="auto">
              <a:spcAft>
                <a:spcPts val="0"/>
              </a:spcAft>
              <a:buFontTx/>
              <a:buNone/>
              <a:defRPr/>
            </a:pPr>
            <a:r>
              <a:rPr lang="zh-TW" altLang="en-US" dirty="0" smtClean="0">
                <a:solidFill>
                  <a:schemeClr val="accent5">
                    <a:lumMod val="50000"/>
                  </a:schemeClr>
                </a:solidFill>
              </a:rPr>
              <a:t>    </a:t>
            </a:r>
            <a:endParaRPr lang="en-US" altLang="zh-TW" dirty="0" smtClean="0">
              <a:solidFill>
                <a:schemeClr val="accent5">
                  <a:lumMod val="50000"/>
                </a:schemeClr>
              </a:solidFill>
            </a:endParaRPr>
          </a:p>
          <a:p>
            <a:pPr fontAlgn="auto">
              <a:spcAft>
                <a:spcPts val="0"/>
              </a:spcAft>
              <a:buFontTx/>
              <a:buNone/>
              <a:defRPr/>
            </a:pPr>
            <a:endParaRPr lang="zh-TW" altLang="en-US" dirty="0">
              <a:solidFill>
                <a:schemeClr val="accent5">
                  <a:lumMod val="50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fontAlgn="auto">
              <a:spcAft>
                <a:spcPts val="0"/>
              </a:spcAft>
              <a:defRPr/>
            </a:pPr>
            <a:r>
              <a:rPr lang="zh-TW" altLang="en-US" dirty="0" smtClean="0"/>
              <a:t>寫自傳的指導原則</a:t>
            </a:r>
            <a:r>
              <a:rPr lang="en-US" altLang="zh-TW" dirty="0" smtClean="0"/>
              <a:t>(1)</a:t>
            </a:r>
            <a:endParaRPr lang="zh-TW" altLang="en-US" dirty="0"/>
          </a:p>
        </p:txBody>
      </p:sp>
      <p:sp>
        <p:nvSpPr>
          <p:cNvPr id="21506" name="內容版面配置區 2"/>
          <p:cNvSpPr>
            <a:spLocks noGrp="1"/>
          </p:cNvSpPr>
          <p:nvPr>
            <p:ph idx="1"/>
          </p:nvPr>
        </p:nvSpPr>
        <p:spPr/>
        <p:txBody>
          <a:bodyPr/>
          <a:lstStyle/>
          <a:p>
            <a:r>
              <a:rPr lang="zh-TW" altLang="en-US" dirty="0" smtClean="0">
                <a:cs typeface="微軟正黑體"/>
              </a:rPr>
              <a:t>先簡單扼要描述你自己：姓名、學校、個性</a:t>
            </a:r>
            <a:r>
              <a:rPr lang="en-US" altLang="zh-TW" dirty="0" smtClean="0">
                <a:cs typeface="微軟正黑體"/>
              </a:rPr>
              <a:t>(personal data)</a:t>
            </a:r>
          </a:p>
          <a:p>
            <a:r>
              <a:rPr lang="zh-TW" altLang="en-US" dirty="0" smtClean="0">
                <a:cs typeface="微軟正黑體"/>
              </a:rPr>
              <a:t>簡介你的家人，包含他們的職業、個性等。</a:t>
            </a:r>
            <a:endParaRPr lang="en-US" altLang="zh-TW" dirty="0" smtClean="0">
              <a:cs typeface="微軟正黑體"/>
            </a:endParaRPr>
          </a:p>
          <a:p>
            <a:r>
              <a:rPr lang="zh-TW" altLang="en-US" dirty="0" smtClean="0">
                <a:cs typeface="微軟正黑體"/>
              </a:rPr>
              <a:t>對你人格的養成，影響因素有哪些？</a:t>
            </a:r>
            <a:r>
              <a:rPr lang="en-US" altLang="zh-TW" dirty="0" smtClean="0">
                <a:cs typeface="微軟正黑體"/>
              </a:rPr>
              <a:t>(</a:t>
            </a:r>
            <a:r>
              <a:rPr lang="zh-TW" altLang="en-US" dirty="0" smtClean="0">
                <a:cs typeface="微軟正黑體"/>
              </a:rPr>
              <a:t>例如：父母的教育方式、學習歷程、同儕影響、兄姊影響</a:t>
            </a:r>
            <a:r>
              <a:rPr lang="en-US" altLang="zh-TW" dirty="0" smtClean="0">
                <a:cs typeface="微軟正黑體"/>
              </a:rPr>
              <a:t>)</a:t>
            </a:r>
          </a:p>
          <a:p>
            <a:r>
              <a:rPr lang="zh-TW" altLang="en-US" dirty="0" smtClean="0">
                <a:cs typeface="微軟正黑體"/>
              </a:rPr>
              <a:t>盡量用</a:t>
            </a:r>
            <a:r>
              <a:rPr lang="zh-TW" altLang="en-US" b="1" dirty="0" smtClean="0">
                <a:solidFill>
                  <a:srgbClr val="FF0000"/>
                </a:solidFill>
                <a:cs typeface="微軟正黑體"/>
              </a:rPr>
              <a:t>條列的方式列舉</a:t>
            </a:r>
            <a:r>
              <a:rPr lang="zh-TW" altLang="en-US" dirty="0" smtClean="0">
                <a:cs typeface="微軟正黑體"/>
              </a:rPr>
              <a:t>，不要太瑣碎。</a:t>
            </a:r>
            <a:endParaRPr lang="en-US" altLang="zh-TW" dirty="0" smtClean="0">
              <a:cs typeface="微軟正黑體"/>
            </a:endParaRPr>
          </a:p>
          <a:p>
            <a:endParaRPr lang="en-US" altLang="zh-TW" dirty="0" smtClean="0">
              <a:cs typeface="微軟正黑體"/>
            </a:endParaRPr>
          </a:p>
          <a:p>
            <a:endParaRPr lang="zh-TW" altLang="en-US" dirty="0" smtClean="0">
              <a:cs typeface="微軟正黑體"/>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fontAlgn="auto">
              <a:spcAft>
                <a:spcPts val="0"/>
              </a:spcAft>
              <a:defRPr/>
            </a:pPr>
            <a:r>
              <a:rPr lang="zh-TW" altLang="en-US" dirty="0" smtClean="0"/>
              <a:t>寫自傳的指導原則</a:t>
            </a:r>
            <a:r>
              <a:rPr lang="en-US" altLang="zh-TW" dirty="0" smtClean="0"/>
              <a:t>(2)</a:t>
            </a:r>
            <a:endParaRPr lang="zh-TW" altLang="en-US" dirty="0"/>
          </a:p>
        </p:txBody>
      </p:sp>
      <p:sp>
        <p:nvSpPr>
          <p:cNvPr id="23554" name="內容版面配置區 2"/>
          <p:cNvSpPr>
            <a:spLocks noGrp="1"/>
          </p:cNvSpPr>
          <p:nvPr>
            <p:ph idx="1"/>
          </p:nvPr>
        </p:nvSpPr>
        <p:spPr/>
        <p:txBody>
          <a:bodyPr/>
          <a:lstStyle/>
          <a:p>
            <a:r>
              <a:rPr lang="zh-TW" altLang="en-US" dirty="0" smtClean="0">
                <a:cs typeface="微軟正黑體"/>
              </a:rPr>
              <a:t>你的專長、興趣和嗜好？</a:t>
            </a:r>
            <a:endParaRPr lang="en-US" altLang="zh-TW" dirty="0" smtClean="0">
              <a:cs typeface="微軟正黑體"/>
            </a:endParaRPr>
          </a:p>
          <a:p>
            <a:r>
              <a:rPr lang="zh-TW" altLang="en-US" dirty="0" smtClean="0">
                <a:cs typeface="微軟正黑體"/>
              </a:rPr>
              <a:t>課外活動？打工經驗？從事社會服務</a:t>
            </a:r>
            <a:r>
              <a:rPr lang="en-US" altLang="zh-TW" dirty="0" smtClean="0">
                <a:cs typeface="微軟正黑體"/>
              </a:rPr>
              <a:t>?</a:t>
            </a:r>
          </a:p>
          <a:p>
            <a:r>
              <a:rPr lang="zh-TW" altLang="en-US" dirty="0" smtClean="0">
                <a:cs typeface="微軟正黑體"/>
              </a:rPr>
              <a:t>遇到問題時，你通常如何解決</a:t>
            </a:r>
            <a:r>
              <a:rPr lang="en-US" altLang="zh-TW" dirty="0" smtClean="0">
                <a:cs typeface="微軟正黑體"/>
              </a:rPr>
              <a:t>?</a:t>
            </a:r>
          </a:p>
          <a:p>
            <a:r>
              <a:rPr lang="zh-TW" altLang="en-US" dirty="0" smtClean="0">
                <a:cs typeface="微軟正黑體"/>
              </a:rPr>
              <a:t>你的學習目標、自我期許為何</a:t>
            </a:r>
            <a:r>
              <a:rPr lang="en-US" altLang="zh-TW" dirty="0" smtClean="0">
                <a:cs typeface="微軟正黑體"/>
              </a:rPr>
              <a:t>?</a:t>
            </a:r>
          </a:p>
          <a:p>
            <a:r>
              <a:rPr lang="zh-TW" altLang="en-US" dirty="0" smtClean="0">
                <a:cs typeface="微軟正黑體"/>
              </a:rPr>
              <a:t>你對大學生活的規劃</a:t>
            </a:r>
            <a:r>
              <a:rPr lang="en-US" altLang="zh-TW" dirty="0" smtClean="0">
                <a:cs typeface="微軟正黑體"/>
              </a:rPr>
              <a:t>?</a:t>
            </a:r>
          </a:p>
          <a:p>
            <a:r>
              <a:rPr lang="zh-TW" altLang="en-US" dirty="0" smtClean="0">
                <a:cs typeface="微軟正黑體"/>
              </a:rPr>
              <a:t>你打算如何達成你的目標</a:t>
            </a:r>
            <a:r>
              <a:rPr lang="en-US" altLang="zh-TW" dirty="0" smtClean="0">
                <a:cs typeface="微軟正黑體"/>
              </a:rPr>
              <a:t>?</a:t>
            </a:r>
            <a:endParaRPr lang="zh-TW" altLang="en-US" dirty="0" smtClean="0">
              <a:cs typeface="微軟正黑體"/>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fontAlgn="auto">
              <a:spcAft>
                <a:spcPts val="0"/>
              </a:spcAft>
              <a:defRPr/>
            </a:pPr>
            <a:r>
              <a:rPr lang="zh-TW" altLang="en-US" dirty="0" smtClean="0"/>
              <a:t>自傳基本架構</a:t>
            </a:r>
            <a:endParaRPr lang="zh-TW" altLang="en-US" dirty="0"/>
          </a:p>
        </p:txBody>
      </p:sp>
      <p:sp>
        <p:nvSpPr>
          <p:cNvPr id="25602" name="內容版面配置區 2"/>
          <p:cNvSpPr>
            <a:spLocks noGrp="1"/>
          </p:cNvSpPr>
          <p:nvPr>
            <p:ph idx="1"/>
          </p:nvPr>
        </p:nvSpPr>
        <p:spPr/>
        <p:txBody>
          <a:bodyPr/>
          <a:lstStyle/>
          <a:p>
            <a:r>
              <a:rPr lang="en-US" altLang="zh-TW" b="1" dirty="0" smtClean="0">
                <a:solidFill>
                  <a:srgbClr val="FF0000"/>
                </a:solidFill>
                <a:cs typeface="微軟正黑體"/>
              </a:rPr>
              <a:t>Self-introduction</a:t>
            </a:r>
            <a:r>
              <a:rPr lang="en-US" altLang="zh-TW" dirty="0" smtClean="0">
                <a:cs typeface="微軟正黑體"/>
              </a:rPr>
              <a:t> (name, school, major, interests, hobbies….etc.)</a:t>
            </a:r>
          </a:p>
          <a:p>
            <a:r>
              <a:rPr lang="en-US" altLang="zh-TW" b="1" dirty="0" smtClean="0">
                <a:solidFill>
                  <a:srgbClr val="FF0000"/>
                </a:solidFill>
                <a:cs typeface="微軟正黑體"/>
              </a:rPr>
              <a:t>Family Background</a:t>
            </a:r>
            <a:r>
              <a:rPr lang="en-US" altLang="zh-TW" dirty="0" smtClean="0">
                <a:cs typeface="微軟正黑體"/>
              </a:rPr>
              <a:t>(family  members, their occupation, personality…etc.)</a:t>
            </a:r>
          </a:p>
          <a:p>
            <a:r>
              <a:rPr lang="en-US" altLang="zh-TW" b="1" dirty="0" smtClean="0">
                <a:solidFill>
                  <a:srgbClr val="FF0000"/>
                </a:solidFill>
                <a:cs typeface="微軟正黑體"/>
              </a:rPr>
              <a:t>Learning Experience</a:t>
            </a:r>
            <a:r>
              <a:rPr lang="en-US" altLang="zh-TW" dirty="0" smtClean="0">
                <a:cs typeface="微軟正黑體"/>
              </a:rPr>
              <a:t>(parental teaching, summary of skills and highlights of qualifications, accomplishments)</a:t>
            </a:r>
          </a:p>
          <a:p>
            <a:r>
              <a:rPr lang="en-US" altLang="zh-TW" b="1" dirty="0" smtClean="0">
                <a:solidFill>
                  <a:srgbClr val="FF0000"/>
                </a:solidFill>
                <a:cs typeface="微軟正黑體"/>
              </a:rPr>
              <a:t>Academic Objectives &amp; Future Goals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922114"/>
          </a:xfrm>
        </p:spPr>
        <p:txBody>
          <a:bodyPr/>
          <a:lstStyle/>
          <a:p>
            <a:pPr fontAlgn="auto">
              <a:spcAft>
                <a:spcPts val="0"/>
              </a:spcAft>
              <a:defRPr/>
            </a:pPr>
            <a:r>
              <a:rPr lang="zh-TW" altLang="en-US" dirty="0" smtClean="0"/>
              <a:t>例文示範</a:t>
            </a:r>
            <a:r>
              <a:rPr lang="en-US" altLang="zh-TW" dirty="0" smtClean="0"/>
              <a:t>(</a:t>
            </a:r>
            <a:r>
              <a:rPr lang="zh-TW" altLang="en-US" sz="3200" dirty="0" smtClean="0">
                <a:solidFill>
                  <a:srgbClr val="FF0000"/>
                </a:solidFill>
              </a:rPr>
              <a:t>瑣碎交代型</a:t>
            </a:r>
            <a:r>
              <a:rPr lang="en-US" altLang="zh-TW" dirty="0" smtClean="0"/>
              <a:t>)</a:t>
            </a:r>
            <a:endParaRPr lang="zh-TW" altLang="en-US" dirty="0"/>
          </a:p>
        </p:txBody>
      </p:sp>
      <p:sp>
        <p:nvSpPr>
          <p:cNvPr id="27650" name="內容版面配置區 2"/>
          <p:cNvSpPr>
            <a:spLocks noGrp="1"/>
          </p:cNvSpPr>
          <p:nvPr>
            <p:ph idx="1"/>
          </p:nvPr>
        </p:nvSpPr>
        <p:spPr>
          <a:xfrm>
            <a:off x="539552" y="1412776"/>
            <a:ext cx="8229600" cy="4536504"/>
          </a:xfrm>
        </p:spPr>
        <p:txBody>
          <a:bodyPr/>
          <a:lstStyle/>
          <a:p>
            <a:pPr>
              <a:buNone/>
            </a:pPr>
            <a:r>
              <a:rPr lang="zh-TW" altLang="en-US" sz="2000" dirty="0" smtClean="0"/>
              <a:t>           </a:t>
            </a:r>
            <a:r>
              <a:rPr lang="en-US" altLang="zh-TW" sz="2800" dirty="0" smtClean="0"/>
              <a:t>My name is Woody Yu. I live in a small family. There are four people in the family: my father, my mother, my sister and myself. I just graduated from college and my sister is still a high school student. My father owns a business in mainland China. He comes back once every two months, or sometimes longer than that. When he comes home, he does not talk much because he worries the bad economy may damage his business. My mother is a college professor. She likes her job but often complains about the low pay....</a:t>
            </a:r>
            <a:endParaRPr lang="zh-TW" altLang="zh-TW" sz="2800" dirty="0" smtClean="0"/>
          </a:p>
          <a:p>
            <a:pPr>
              <a:buNone/>
            </a:pPr>
            <a:endParaRPr lang="zh-TW" altLang="en-US" dirty="0" smtClean="0">
              <a:cs typeface="微軟正黑體"/>
            </a:endParaRPr>
          </a:p>
        </p:txBody>
      </p:sp>
      <p:sp>
        <p:nvSpPr>
          <p:cNvPr id="4" name="內容版面配置區 2"/>
          <p:cNvSpPr txBox="1">
            <a:spLocks/>
          </p:cNvSpPr>
          <p:nvPr/>
        </p:nvSpPr>
        <p:spPr bwMode="auto">
          <a:xfrm>
            <a:off x="539552" y="3501008"/>
            <a:ext cx="8229600" cy="19728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zh-TW" altLang="en-US" sz="3200" b="0" i="0" u="none" strike="noStrike" kern="1200" cap="none" spc="0" normalizeH="0" baseline="0" noProof="0" dirty="0" smtClean="0">
              <a:ln>
                <a:noFill/>
              </a:ln>
              <a:solidFill>
                <a:srgbClr val="483226"/>
              </a:solidFill>
              <a:effectLst/>
              <a:uLnTx/>
              <a:uFillTx/>
              <a:latin typeface="+mn-lt"/>
              <a:ea typeface="+mn-ea"/>
              <a:cs typeface="微軟正黑體"/>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922114"/>
          </a:xfrm>
        </p:spPr>
        <p:txBody>
          <a:bodyPr/>
          <a:lstStyle/>
          <a:p>
            <a:pPr fontAlgn="auto">
              <a:spcAft>
                <a:spcPts val="0"/>
              </a:spcAft>
              <a:defRPr/>
            </a:pPr>
            <a:r>
              <a:rPr lang="zh-TW" altLang="en-US" dirty="0" smtClean="0"/>
              <a:t>例文示範</a:t>
            </a:r>
            <a:r>
              <a:rPr lang="en-US" altLang="zh-TW" dirty="0" smtClean="0"/>
              <a:t>(</a:t>
            </a:r>
            <a:r>
              <a:rPr lang="zh-TW" altLang="en-US" sz="3200" dirty="0" smtClean="0">
                <a:solidFill>
                  <a:srgbClr val="FF0000"/>
                </a:solidFill>
              </a:rPr>
              <a:t>簡潔有層次</a:t>
            </a:r>
            <a:r>
              <a:rPr lang="en-US" altLang="zh-TW" dirty="0" smtClean="0"/>
              <a:t>)</a:t>
            </a:r>
            <a:endParaRPr lang="zh-TW" altLang="en-US" dirty="0"/>
          </a:p>
        </p:txBody>
      </p:sp>
      <p:sp>
        <p:nvSpPr>
          <p:cNvPr id="27650" name="內容版面配置區 2"/>
          <p:cNvSpPr>
            <a:spLocks noGrp="1"/>
          </p:cNvSpPr>
          <p:nvPr>
            <p:ph idx="1"/>
          </p:nvPr>
        </p:nvSpPr>
        <p:spPr>
          <a:xfrm>
            <a:off x="467544" y="1196752"/>
            <a:ext cx="8229600" cy="5256584"/>
          </a:xfrm>
        </p:spPr>
        <p:txBody>
          <a:bodyPr/>
          <a:lstStyle/>
          <a:p>
            <a:pPr>
              <a:buNone/>
            </a:pPr>
            <a:r>
              <a:rPr lang="zh-TW" altLang="en-US" sz="2600" dirty="0" smtClean="0"/>
              <a:t>           </a:t>
            </a:r>
            <a:r>
              <a:rPr lang="zh-TW" altLang="en-US" sz="2600" dirty="0" smtClean="0">
                <a:solidFill>
                  <a:srgbClr val="002060"/>
                </a:solidFill>
              </a:rPr>
              <a:t> </a:t>
            </a:r>
            <a:r>
              <a:rPr lang="en-US" altLang="zh-TW" sz="2600" dirty="0" smtClean="0">
                <a:solidFill>
                  <a:srgbClr val="002060"/>
                </a:solidFill>
              </a:rPr>
              <a:t>I grew up in a middle-income family where </a:t>
            </a:r>
            <a:r>
              <a:rPr lang="en-US" altLang="zh-TW" sz="2600" b="1" u="sng" dirty="0" smtClean="0">
                <a:solidFill>
                  <a:srgbClr val="002060"/>
                </a:solidFill>
              </a:rPr>
              <a:t>hard work </a:t>
            </a:r>
            <a:r>
              <a:rPr lang="en-US" altLang="zh-TW" sz="2600" dirty="0" smtClean="0">
                <a:solidFill>
                  <a:srgbClr val="002060"/>
                </a:solidFill>
              </a:rPr>
              <a:t>is valued. My father is a businessman and my mother is a college professor. They struggled most of their lives to raise me and my sister. They are warm and kind but strict with us. They </a:t>
            </a:r>
            <a:r>
              <a:rPr lang="en-US" altLang="zh-TW" sz="2600" b="1" u="sng" dirty="0" smtClean="0">
                <a:solidFill>
                  <a:srgbClr val="002060"/>
                </a:solidFill>
              </a:rPr>
              <a:t>pay attention to our education</a:t>
            </a:r>
            <a:r>
              <a:rPr lang="zh-TW" altLang="en-US" sz="2600" b="1" u="sng" dirty="0" smtClean="0">
                <a:solidFill>
                  <a:srgbClr val="002060"/>
                </a:solidFill>
              </a:rPr>
              <a:t> </a:t>
            </a:r>
            <a:r>
              <a:rPr lang="en-US" altLang="zh-TW" sz="2600" dirty="0" smtClean="0">
                <a:solidFill>
                  <a:srgbClr val="002060"/>
                </a:solidFill>
              </a:rPr>
              <a:t>because they want us to be as </a:t>
            </a:r>
            <a:r>
              <a:rPr lang="en-US" altLang="zh-TW" sz="2600" b="1" u="sng" dirty="0" smtClean="0">
                <a:solidFill>
                  <a:srgbClr val="002060"/>
                </a:solidFill>
              </a:rPr>
              <a:t>successful</a:t>
            </a:r>
            <a:r>
              <a:rPr lang="en-US" altLang="zh-TW" sz="2600" dirty="0" smtClean="0">
                <a:solidFill>
                  <a:srgbClr val="002060"/>
                </a:solidFill>
              </a:rPr>
              <a:t> as they are. My mother has the greatest influence on me. She taught me to be </a:t>
            </a:r>
            <a:r>
              <a:rPr lang="en-US" altLang="zh-TW" sz="2600" b="1" u="sng" dirty="0" smtClean="0">
                <a:solidFill>
                  <a:srgbClr val="002060"/>
                </a:solidFill>
              </a:rPr>
              <a:t>serious</a:t>
            </a:r>
            <a:r>
              <a:rPr lang="en-US" altLang="zh-TW" sz="2600" b="1" dirty="0" smtClean="0">
                <a:solidFill>
                  <a:srgbClr val="002060"/>
                </a:solidFill>
              </a:rPr>
              <a:t> </a:t>
            </a:r>
            <a:r>
              <a:rPr lang="en-US" altLang="zh-TW" sz="2600" dirty="0" smtClean="0">
                <a:solidFill>
                  <a:srgbClr val="002060"/>
                </a:solidFill>
              </a:rPr>
              <a:t>with work and </a:t>
            </a:r>
            <a:r>
              <a:rPr lang="en-US" altLang="zh-TW" sz="2600" b="1" u="sng" dirty="0" smtClean="0">
                <a:solidFill>
                  <a:srgbClr val="002060"/>
                </a:solidFill>
              </a:rPr>
              <a:t>competitive</a:t>
            </a:r>
            <a:r>
              <a:rPr lang="en-US" altLang="zh-TW" sz="2600" b="1" dirty="0" smtClean="0">
                <a:solidFill>
                  <a:srgbClr val="002060"/>
                </a:solidFill>
              </a:rPr>
              <a:t> </a:t>
            </a:r>
            <a:r>
              <a:rPr lang="en-US" altLang="zh-TW" sz="2600" dirty="0" smtClean="0">
                <a:solidFill>
                  <a:srgbClr val="002060"/>
                </a:solidFill>
              </a:rPr>
              <a:t>in what I do. Because of her, I have developed a </a:t>
            </a:r>
            <a:r>
              <a:rPr lang="en-US" altLang="zh-TW" sz="2600" b="1" u="sng" dirty="0" smtClean="0">
                <a:solidFill>
                  <a:srgbClr val="002060"/>
                </a:solidFill>
              </a:rPr>
              <a:t>hardworking</a:t>
            </a:r>
            <a:r>
              <a:rPr lang="en-US" altLang="zh-TW" sz="2600" dirty="0" smtClean="0">
                <a:solidFill>
                  <a:srgbClr val="002060"/>
                </a:solidFill>
              </a:rPr>
              <a:t> attitude and </a:t>
            </a:r>
            <a:r>
              <a:rPr lang="en-US" altLang="zh-TW" sz="2600" b="1" u="sng" dirty="0" smtClean="0">
                <a:solidFill>
                  <a:srgbClr val="002060"/>
                </a:solidFill>
              </a:rPr>
              <a:t>outgoing</a:t>
            </a:r>
            <a:r>
              <a:rPr lang="en-US" altLang="zh-TW" sz="2600" dirty="0" smtClean="0">
                <a:solidFill>
                  <a:srgbClr val="002060"/>
                </a:solidFill>
              </a:rPr>
              <a:t>     </a:t>
            </a:r>
            <a:r>
              <a:rPr lang="zh-TW" altLang="en-US" sz="2600" dirty="0" smtClean="0">
                <a:solidFill>
                  <a:srgbClr val="002060"/>
                </a:solidFill>
              </a:rPr>
              <a:t> </a:t>
            </a:r>
            <a:r>
              <a:rPr lang="en-US" altLang="zh-TW" sz="2600" dirty="0" smtClean="0">
                <a:solidFill>
                  <a:srgbClr val="002060"/>
                </a:solidFill>
              </a:rPr>
              <a:t>personality. These positive attributes of mine have later proven helpful at school, at work, and in anything I pursue.</a:t>
            </a:r>
            <a:endParaRPr lang="zh-TW" altLang="zh-TW" sz="2600" dirty="0" smtClean="0"/>
          </a:p>
          <a:p>
            <a:pPr>
              <a:buNone/>
            </a:pPr>
            <a:endParaRPr lang="zh-TW" altLang="en-US" dirty="0" smtClean="0">
              <a:cs typeface="微軟正黑體"/>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fontAlgn="auto">
              <a:spcAft>
                <a:spcPts val="0"/>
              </a:spcAft>
              <a:defRPr/>
            </a:pPr>
            <a:r>
              <a:rPr lang="zh-TW" altLang="en-US" dirty="0" smtClean="0"/>
              <a:t>學生作品賞析</a:t>
            </a:r>
            <a:r>
              <a:rPr lang="en-US" altLang="zh-TW" dirty="0" smtClean="0"/>
              <a:t>(1)</a:t>
            </a:r>
            <a:endParaRPr lang="zh-TW" altLang="en-US" dirty="0"/>
          </a:p>
        </p:txBody>
      </p:sp>
      <p:sp>
        <p:nvSpPr>
          <p:cNvPr id="27650" name="內容版面配置區 2"/>
          <p:cNvSpPr>
            <a:spLocks noGrp="1"/>
          </p:cNvSpPr>
          <p:nvPr>
            <p:ph idx="1"/>
          </p:nvPr>
        </p:nvSpPr>
        <p:spPr>
          <a:xfrm>
            <a:off x="539552" y="1412776"/>
            <a:ext cx="8229600" cy="2304256"/>
          </a:xfrm>
        </p:spPr>
        <p:txBody>
          <a:bodyPr/>
          <a:lstStyle/>
          <a:p>
            <a:pPr>
              <a:buNone/>
            </a:pPr>
            <a:r>
              <a:rPr lang="zh-TW" altLang="en-US" sz="2000" dirty="0" smtClean="0">
                <a:latin typeface="Times New Roman" pitchFamily="18" charset="0"/>
                <a:cs typeface="Times New Roman" pitchFamily="18" charset="0"/>
              </a:rPr>
              <a:t>           </a:t>
            </a:r>
            <a:r>
              <a:rPr lang="en-US" altLang="zh-TW" sz="2100" dirty="0" smtClean="0">
                <a:latin typeface="Times New Roman" pitchFamily="18" charset="0"/>
                <a:cs typeface="Times New Roman" pitchFamily="18" charset="0"/>
              </a:rPr>
              <a:t>ZIH-YUAN LIN, or LEO by English name, is a born leader.  I graduated from the Department of Computer Technology, </a:t>
            </a:r>
            <a:r>
              <a:rPr lang="en-US" altLang="zh-TW" sz="2100" dirty="0" err="1" smtClean="0">
                <a:latin typeface="Times New Roman" pitchFamily="18" charset="0"/>
                <a:cs typeface="Times New Roman" pitchFamily="18" charset="0"/>
              </a:rPr>
              <a:t>Songshan</a:t>
            </a:r>
            <a:r>
              <a:rPr lang="en-US" altLang="zh-TW" sz="2100" dirty="0" smtClean="0">
                <a:latin typeface="Times New Roman" pitchFamily="18" charset="0"/>
                <a:cs typeface="Times New Roman" pitchFamily="18" charset="0"/>
              </a:rPr>
              <a:t> High School of Agriculture and Industry.  I was born into a family with love, and raised in New Taipei City, Taiwan, on July 24</a:t>
            </a:r>
            <a:r>
              <a:rPr lang="en-US" altLang="zh-TW" sz="2100" baseline="30000" dirty="0" smtClean="0">
                <a:latin typeface="Times New Roman" pitchFamily="18" charset="0"/>
                <a:cs typeface="Times New Roman" pitchFamily="18" charset="0"/>
              </a:rPr>
              <a:t>th</a:t>
            </a:r>
            <a:r>
              <a:rPr lang="en-US" altLang="zh-TW" sz="2100" dirty="0" smtClean="0">
                <a:latin typeface="Times New Roman" pitchFamily="18" charset="0"/>
                <a:cs typeface="Times New Roman" pitchFamily="18" charset="0"/>
              </a:rPr>
              <a:t>, 1993.  My father is an electrician; my mother is a housewife.  Besides, I also have two brothers, who are students too.  I am an organized and trustworthy person.  As a hard-working student, I am committed to learning. </a:t>
            </a:r>
            <a:endParaRPr lang="zh-TW" altLang="zh-TW" sz="2100" dirty="0" smtClean="0">
              <a:latin typeface="Times New Roman" pitchFamily="18" charset="0"/>
              <a:cs typeface="Times New Roman" pitchFamily="18" charset="0"/>
            </a:endParaRPr>
          </a:p>
          <a:p>
            <a:pPr>
              <a:buNone/>
            </a:pPr>
            <a:endParaRPr lang="zh-TW" altLang="en-US" dirty="0" smtClean="0">
              <a:cs typeface="微軟正黑體"/>
            </a:endParaRPr>
          </a:p>
        </p:txBody>
      </p:sp>
      <p:sp>
        <p:nvSpPr>
          <p:cNvPr id="4" name="內容版面配置區 2"/>
          <p:cNvSpPr txBox="1">
            <a:spLocks/>
          </p:cNvSpPr>
          <p:nvPr/>
        </p:nvSpPr>
        <p:spPr bwMode="auto">
          <a:xfrm>
            <a:off x="611560" y="3933056"/>
            <a:ext cx="8229600" cy="22322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spcBef>
                <a:spcPct val="20000"/>
              </a:spcBef>
              <a:defRPr/>
            </a:pPr>
            <a:r>
              <a:rPr kumimoji="0" lang="zh-TW" altLang="en-US" sz="20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          </a:t>
            </a:r>
            <a:r>
              <a:rPr kumimoji="0" lang="en-US" altLang="zh-TW" sz="21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rPr>
              <a:t>My</a:t>
            </a:r>
            <a:r>
              <a:rPr kumimoji="0" lang="en-US" altLang="zh-TW" sz="2100" b="0" i="0" u="none" strike="noStrike" kern="1200" cap="none" spc="0" normalizeH="0" noProof="0" dirty="0" smtClean="0">
                <a:ln>
                  <a:noFill/>
                </a:ln>
                <a:solidFill>
                  <a:srgbClr val="FF0000"/>
                </a:solidFill>
                <a:effectLst/>
                <a:uLnTx/>
                <a:uFillTx/>
                <a:latin typeface="Times New Roman" pitchFamily="18" charset="0"/>
                <a:ea typeface="+mn-ea"/>
                <a:cs typeface="Times New Roman" pitchFamily="18" charset="0"/>
              </a:rPr>
              <a:t> name is Lin </a:t>
            </a:r>
            <a:r>
              <a:rPr kumimoji="0" lang="en-US" altLang="zh-TW" sz="2100" b="0" i="0" u="none" strike="noStrike" kern="1200" cap="none" spc="0" normalizeH="0" noProof="0" dirty="0" err="1" smtClean="0">
                <a:ln>
                  <a:noFill/>
                </a:ln>
                <a:solidFill>
                  <a:srgbClr val="FF0000"/>
                </a:solidFill>
                <a:effectLst/>
                <a:uLnTx/>
                <a:uFillTx/>
                <a:latin typeface="Times New Roman" pitchFamily="18" charset="0"/>
                <a:ea typeface="+mn-ea"/>
                <a:cs typeface="Times New Roman" pitchFamily="18" charset="0"/>
              </a:rPr>
              <a:t>Zih-yuan</a:t>
            </a:r>
            <a:r>
              <a:rPr kumimoji="0" lang="en-US" altLang="zh-TW" sz="2100" b="0" i="0" u="none" strike="noStrike" kern="1200" cap="none" spc="0" normalizeH="0" noProof="0" dirty="0" smtClean="0">
                <a:ln>
                  <a:noFill/>
                </a:ln>
                <a:solidFill>
                  <a:srgbClr val="FF0000"/>
                </a:solidFill>
                <a:effectLst/>
                <a:uLnTx/>
                <a:uFillTx/>
                <a:latin typeface="Times New Roman" pitchFamily="18" charset="0"/>
                <a:ea typeface="+mn-ea"/>
                <a:cs typeface="Times New Roman" pitchFamily="18" charset="0"/>
              </a:rPr>
              <a:t>, a student of </a:t>
            </a:r>
            <a:r>
              <a:rPr kumimoji="0" lang="en-US" altLang="zh-TW" sz="2100" b="0" i="0" u="none" strike="noStrike" kern="1200" cap="none" spc="0" normalizeH="0" noProof="0" dirty="0" err="1" smtClean="0">
                <a:ln>
                  <a:noFill/>
                </a:ln>
                <a:solidFill>
                  <a:srgbClr val="FF0000"/>
                </a:solidFill>
                <a:effectLst/>
                <a:uLnTx/>
                <a:uFillTx/>
                <a:latin typeface="Times New Roman" pitchFamily="18" charset="0"/>
                <a:ea typeface="+mn-ea"/>
                <a:cs typeface="Times New Roman" pitchFamily="18" charset="0"/>
              </a:rPr>
              <a:t>Songshan</a:t>
            </a:r>
            <a:r>
              <a:rPr kumimoji="0" lang="en-US" altLang="zh-TW" sz="2100" b="0" i="0" u="none" strike="noStrike" kern="1200" cap="none" spc="0" normalizeH="0" noProof="0" dirty="0" smtClean="0">
                <a:ln>
                  <a:noFill/>
                </a:ln>
                <a:solidFill>
                  <a:srgbClr val="FF0000"/>
                </a:solidFill>
                <a:effectLst/>
                <a:uLnTx/>
                <a:uFillTx/>
                <a:latin typeface="Times New Roman" pitchFamily="18" charset="0"/>
                <a:ea typeface="+mn-ea"/>
                <a:cs typeface="Times New Roman" pitchFamily="18" charset="0"/>
              </a:rPr>
              <a:t> High School of Agriculture.  My major at school is computer science</a:t>
            </a:r>
            <a:r>
              <a:rPr kumimoji="0" lang="en-US" altLang="zh-TW" sz="2100" i="0" u="none" strike="noStrike" kern="1200" cap="none" spc="0" normalizeH="0" noProof="0" dirty="0" smtClean="0">
                <a:ln>
                  <a:noFill/>
                </a:ln>
                <a:solidFill>
                  <a:srgbClr val="FF0000"/>
                </a:solidFill>
                <a:effectLst/>
                <a:uLnTx/>
                <a:uFillTx/>
                <a:latin typeface="Times New Roman" pitchFamily="18" charset="0"/>
                <a:ea typeface="+mn-ea"/>
                <a:cs typeface="Times New Roman" pitchFamily="18" charset="0"/>
              </a:rPr>
              <a:t>. </a:t>
            </a:r>
            <a:r>
              <a:rPr lang="en-US" altLang="zh-TW" sz="2100" dirty="0" smtClean="0">
                <a:solidFill>
                  <a:srgbClr val="FF0000"/>
                </a:solidFill>
                <a:latin typeface="Times New Roman" pitchFamily="18" charset="0"/>
                <a:cs typeface="Times New Roman" pitchFamily="18" charset="0"/>
              </a:rPr>
              <a:t>I was born into a family with love and liberal values.  My father works as an electrician while my mom a full-time housewife.   I also have two senior brothers who are attending college.  I am a very organized person because I have a timed program for doing my jobs.  I deeply believe hard work is the only way to successful learning, so I always try my best.</a:t>
            </a:r>
            <a:endParaRPr kumimoji="0" lang="zh-TW" altLang="zh-TW" sz="2100" b="0" i="0" u="none" strike="noStrike" kern="1200" cap="none" spc="0" normalizeH="0" baseline="0" noProof="0" dirty="0" smtClean="0">
              <a:ln>
                <a:noFill/>
              </a:ln>
              <a:solidFill>
                <a:srgbClr val="FF0000"/>
              </a:solidFill>
              <a:effectLst/>
              <a:uLnTx/>
              <a:uFillTx/>
              <a:latin typeface="Times New Roman" pitchFamily="18" charset="0"/>
              <a:ea typeface="+mn-ea"/>
              <a:cs typeface="Times New Roman" pitchFamily="18" charset="0"/>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zh-TW" altLang="en-US" sz="3200" b="0" i="0" u="none" strike="noStrike" kern="1200" cap="none" spc="0" normalizeH="0" baseline="0" noProof="0" dirty="0" smtClean="0">
              <a:ln>
                <a:noFill/>
              </a:ln>
              <a:solidFill>
                <a:srgbClr val="483226"/>
              </a:solidFill>
              <a:effectLst/>
              <a:uLnTx/>
              <a:uFillTx/>
              <a:latin typeface="+mn-lt"/>
              <a:ea typeface="+mn-ea"/>
              <a:cs typeface="微軟正黑體"/>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SC_MS_EA_Academic_ID07">
  <a:themeElements>
    <a:clrScheme name="Calligraphy">
      <a:dk1>
        <a:sysClr val="windowText" lastClr="000000"/>
      </a:dk1>
      <a:lt1>
        <a:sysClr val="window" lastClr="FFFFFF"/>
      </a:lt1>
      <a:dk2>
        <a:srgbClr val="411401"/>
      </a:dk2>
      <a:lt2>
        <a:srgbClr val="FFE6E6"/>
      </a:lt2>
      <a:accent1>
        <a:srgbClr val="A24A48"/>
      </a:accent1>
      <a:accent2>
        <a:srgbClr val="B2935C"/>
      </a:accent2>
      <a:accent3>
        <a:srgbClr val="6A9A9A"/>
      </a:accent3>
      <a:accent4>
        <a:srgbClr val="B2B787"/>
      </a:accent4>
      <a:accent5>
        <a:srgbClr val="91644B"/>
      </a:accent5>
      <a:accent6>
        <a:srgbClr val="654A76"/>
      </a:accent6>
      <a:hlink>
        <a:srgbClr val="00A800"/>
      </a:hlink>
      <a:folHlink>
        <a:srgbClr val="FF00F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MSC_MS_EA_Academic_ID07</Template>
  <TotalTime>0</TotalTime>
  <Words>1342</Words>
  <Application>Microsoft Office PowerPoint</Application>
  <PresentationFormat>如螢幕大小 (4:3)</PresentationFormat>
  <Paragraphs>79</Paragraphs>
  <Slides>13</Slides>
  <Notes>13</Notes>
  <HiddenSlides>0</HiddenSlides>
  <MMClips>0</MMClips>
  <ScaleCrop>false</ScaleCrop>
  <HeadingPairs>
    <vt:vector size="4" baseType="variant">
      <vt:variant>
        <vt:lpstr>佈景主題</vt:lpstr>
      </vt:variant>
      <vt:variant>
        <vt:i4>1</vt:i4>
      </vt:variant>
      <vt:variant>
        <vt:lpstr>投影片標題</vt:lpstr>
      </vt:variant>
      <vt:variant>
        <vt:i4>13</vt:i4>
      </vt:variant>
    </vt:vector>
  </HeadingPairs>
  <TitlesOfParts>
    <vt:vector size="14" baseType="lpstr">
      <vt:lpstr>MSC_MS_EA_Academic_ID07</vt:lpstr>
      <vt:lpstr>那些年  咱們一起寫的英文自傳</vt:lpstr>
      <vt:lpstr>Format  (寫作格式)</vt:lpstr>
      <vt:lpstr>寫英文自傳的know-how</vt:lpstr>
      <vt:lpstr>寫自傳的指導原則(1)</vt:lpstr>
      <vt:lpstr>寫自傳的指導原則(2)</vt:lpstr>
      <vt:lpstr>自傳基本架構</vt:lpstr>
      <vt:lpstr>例文示範(瑣碎交代型)</vt:lpstr>
      <vt:lpstr>例文示範(簡潔有層次)</vt:lpstr>
      <vt:lpstr>學生作品賞析(1)</vt:lpstr>
      <vt:lpstr>學生作品賞析(2)</vt:lpstr>
      <vt:lpstr>學生作品賞析(3)</vt:lpstr>
      <vt:lpstr>學生作品賞析(4)</vt:lpstr>
      <vt:lpstr>Congratulations！ You have acquired all the skills to write your own autobiography. Now begin your writing!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
  <cp:lastModifiedBy/>
  <cp:revision>2</cp:revision>
  <dcterms:created xsi:type="dcterms:W3CDTF">2012-06-04T10:19:00Z</dcterms:created>
  <dcterms:modified xsi:type="dcterms:W3CDTF">2013-05-13T01:24:37Z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TC103626459990</vt:lpwstr>
  </property>
</Properties>
</file>