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99300" cy="10234613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377" autoAdjust="0"/>
  </p:normalViewPr>
  <p:slideViewPr>
    <p:cSldViewPr>
      <p:cViewPr varScale="1">
        <p:scale>
          <a:sx n="108" d="100"/>
          <a:sy n="108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477" y="-91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4ABB30BD-2ADB-4C2D-A566-E3C79A87F1AA}" type="datetimeFigureOut">
              <a:rPr lang="zh-TW" altLang="en-US" smtClean="0"/>
              <a:pPr/>
              <a:t>2013/9/23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4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4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2E612430-2B2D-4669-9950-E4E5198E00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5442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3E322E9-B02F-4430-A3DD-BE5A8FB0D6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731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402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402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402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402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402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402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402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化對角線角落矩形 5"/>
          <p:cNvSpPr/>
          <p:nvPr userDrawn="1"/>
        </p:nvSpPr>
        <p:spPr>
          <a:xfrm flipH="1" flipV="1">
            <a:off x="4427984" y="3"/>
            <a:ext cx="4716016" cy="6857999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rgbClr val="FDDFC6"/>
              </a:gs>
              <a:gs pos="100000">
                <a:schemeClr val="accent6">
                  <a:lumMod val="75000"/>
                </a:schemeClr>
              </a:gs>
              <a:gs pos="87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6" descr="圖片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683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7" descr="saihs_myself_text_logo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04" y="908721"/>
            <a:ext cx="360040" cy="144016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8000"/>
            <a:ext cx="9144000" cy="936000"/>
          </a:xfrm>
        </p:spPr>
        <p:txBody>
          <a:bodyPr>
            <a:normAutofit/>
          </a:bodyPr>
          <a:lstStyle>
            <a:lvl1pPr algn="ctr" rtl="0" eaLnBrk="1" fontAlgn="auto" hangingPunct="1">
              <a:spcBef>
                <a:spcPct val="0"/>
              </a:spcBef>
              <a:spcAft>
                <a:spcPts val="0"/>
              </a:spcAft>
              <a:defRPr lang="en-US" altLang="en-US" sz="4400" kern="1200" dirty="0">
                <a:solidFill>
                  <a:srgbClr val="0000CC"/>
                </a:solidFill>
                <a:effectLst/>
                <a:latin typeface="華康黑體 Std W9" pitchFamily="34" charset="-120"/>
                <a:ea typeface="華康黑體 Std W9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投影片編號版面配置區 4"/>
          <p:cNvSpPr txBox="1">
            <a:spLocks/>
          </p:cNvSpPr>
          <p:nvPr userDrawn="1"/>
        </p:nvSpPr>
        <p:spPr>
          <a:xfrm>
            <a:off x="0" y="6570000"/>
            <a:ext cx="683568" cy="28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 anchorCtr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B1AE2-4932-4479-86C6-75E1FD5FAF61}" type="slidenum">
              <a:rPr kumimoji="0" lang="zh-TW" altLang="en-US" sz="1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內容版面配置區 8"/>
          <p:cNvSpPr>
            <a:spLocks noGrp="1"/>
          </p:cNvSpPr>
          <p:nvPr>
            <p:ph sz="quarter" idx="1"/>
          </p:nvPr>
        </p:nvSpPr>
        <p:spPr>
          <a:xfrm>
            <a:off x="971600" y="1625744"/>
            <a:ext cx="7848872" cy="4419600"/>
          </a:xfrm>
        </p:spPr>
        <p:txBody>
          <a:bodyPr/>
          <a:lstStyle>
            <a:lvl1pPr marL="342900" indent="-342900">
              <a:spcBef>
                <a:spcPts val="0"/>
              </a:spcBef>
              <a:buFontTx/>
              <a:buBlip>
                <a:blip r:embed="rId4"/>
              </a:buBlip>
              <a:defRPr sz="2800">
                <a:latin typeface="華康黑體 Std W7" pitchFamily="34" charset="-120"/>
                <a:ea typeface="華康黑體 Std W7" pitchFamily="34" charset="-120"/>
              </a:defRPr>
            </a:lvl1pPr>
            <a:lvl2pPr marL="742950" indent="-285750">
              <a:spcBef>
                <a:spcPts val="0"/>
              </a:spcBef>
              <a:buFontTx/>
              <a:buBlip>
                <a:blip r:embed="rId4"/>
              </a:buBlip>
              <a:defRPr sz="2400">
                <a:latin typeface="華康黑體 Std W7" pitchFamily="34" charset="-120"/>
                <a:ea typeface="華康黑體 Std W7" pitchFamily="34" charset="-120"/>
              </a:defRPr>
            </a:lvl2pPr>
            <a:lvl3pPr marL="1143000" indent="-228600">
              <a:buFontTx/>
              <a:buBlip>
                <a:blip r:embed="rId4"/>
              </a:buBlip>
              <a:defRPr>
                <a:latin typeface="華康黑體 Std W7" pitchFamily="34" charset="-120"/>
                <a:ea typeface="華康黑體 Std W7" pitchFamily="34" charset="-120"/>
              </a:defRPr>
            </a:lvl3pPr>
            <a:lvl4pPr marL="1600200" indent="-228600">
              <a:buFontTx/>
              <a:buBlip>
                <a:blip r:embed="rId4"/>
              </a:buBlip>
              <a:defRPr>
                <a:latin typeface="華康黑體 Std W7" pitchFamily="34" charset="-120"/>
                <a:ea typeface="華康黑體 Std W7" pitchFamily="34" charset="-120"/>
              </a:defRPr>
            </a:lvl4pPr>
            <a:lvl5pPr marL="2057400" indent="-228600">
              <a:buFontTx/>
              <a:buBlip>
                <a:blip r:embed="rId4"/>
              </a:buBlip>
              <a:defRPr>
                <a:latin typeface="華康黑體 Std W7" pitchFamily="34" charset="-120"/>
                <a:ea typeface="華康黑體 Std W7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683568" y="1184176"/>
            <a:ext cx="8460432" cy="228600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914" y="6377295"/>
            <a:ext cx="2109637" cy="3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4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4"/>
          <p:cNvSpPr/>
          <p:nvPr userDrawn="1"/>
        </p:nvSpPr>
        <p:spPr>
          <a:xfrm rot="21332046">
            <a:off x="214314" y="1714501"/>
            <a:ext cx="1000125" cy="71437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0" y="5857875"/>
            <a:ext cx="1214438" cy="857251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/>
          <p:cNvSpPr/>
          <p:nvPr userDrawn="1"/>
        </p:nvSpPr>
        <p:spPr>
          <a:xfrm>
            <a:off x="44450" y="3071813"/>
            <a:ext cx="1214438" cy="857251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 userDrawn="1"/>
        </p:nvSpPr>
        <p:spPr>
          <a:xfrm>
            <a:off x="106363" y="255588"/>
            <a:ext cx="1214437" cy="857251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 rot="624786">
            <a:off x="285750" y="4572003"/>
            <a:ext cx="1000125" cy="71437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 rot="954215">
            <a:off x="911830" y="5504821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View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 flipH="1">
            <a:off x="8000992" y="24"/>
            <a:ext cx="1142976" cy="68580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圖片 26" descr="圖片9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0738" y="0"/>
            <a:ext cx="703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saihs_myself_text_logo.pn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166" y="252096"/>
            <a:ext cx="503206" cy="2105359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15" name="文字方塊 14"/>
          <p:cNvSpPr txBox="1"/>
          <p:nvPr userDrawn="1"/>
        </p:nvSpPr>
        <p:spPr>
          <a:xfrm rot="1333327">
            <a:off x="6623880" y="392485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World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8419" y="342177"/>
            <a:ext cx="3744416" cy="6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7207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2013/9/23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816" y="0"/>
            <a:ext cx="8461452" cy="13310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817" y="5441721"/>
            <a:ext cx="9144000" cy="14162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1639" y="1073"/>
            <a:ext cx="703385" cy="54406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1008"/>
            <a:ext cx="702365" cy="55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70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12775" y="1600201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5675" y="1600201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94493688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6611665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92418800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64023206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628776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6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3" y="3967164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9313" y="3967164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6588125" y="6381749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986035DA-0C86-4664-81D9-E65BC0F6D2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98361499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B202-DC8B-4F66-B862-E0C618E0B313}" type="datetimeFigureOut">
              <a:rPr lang="zh-TW" altLang="en-US" smtClean="0"/>
              <a:pPr/>
              <a:t>2013/9/23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62A17-1D06-4273-8848-7D530EBE4B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767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83568" y="1196752"/>
            <a:ext cx="7772400" cy="338437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102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年度國家防災日</a:t>
            </a:r>
            <a:b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地震避難掩護演練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475656" y="4941168"/>
            <a:ext cx="6400800" cy="17281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altLang="zh-TW" sz="2800" b="1" dirty="0" smtClean="0">
              <a:solidFill>
                <a:srgbClr val="FF0000"/>
              </a:solidFill>
              <a:latin typeface="華康黑體 Std W7" pitchFamily="34" charset="-120"/>
              <a:ea typeface="華康黑體 Std W7" pitchFamily="34" charset="-120"/>
            </a:endParaRPr>
          </a:p>
          <a:p>
            <a:pPr marL="0" indent="0" algn="ctr">
              <a:buNone/>
            </a:pP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102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年</a:t>
            </a: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9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月</a:t>
            </a: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13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日</a:t>
            </a:r>
            <a:endParaRPr lang="en-US" altLang="zh-TW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itchFamily="34" charset="-120"/>
              <a:ea typeface="華康黑體 Std W9" pitchFamily="34" charset="-120"/>
              <a:cs typeface="+mj-cs"/>
            </a:endParaRPr>
          </a:p>
          <a:p>
            <a:pPr marL="0" indent="0" algn="ctr">
              <a:buNone/>
            </a:pP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9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點</a:t>
            </a:r>
            <a:r>
              <a:rPr lang="en-US" altLang="zh-TW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21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rPr>
              <a:t>分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403648" y="1196752"/>
            <a:ext cx="6840760" cy="4536504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廣播內容：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「地震！地震！現在發生地震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!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全校師生請立即就地避難掩護！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請依蹲下、掩護、穩住動作要領實施」。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ropcoverhold_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66246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403648" y="1196752"/>
            <a:ext cx="7272808" cy="5256584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廣播內容：</a:t>
            </a: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「現在地震稍歇！</a:t>
            </a: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請全校師生請立即至操場疏散避難！」。</a:t>
            </a:r>
            <a:b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endParaRPr lang="zh-TW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403648" y="980728"/>
            <a:ext cx="6840760" cy="5616624"/>
          </a:xfr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以較輕的書包、補習袋或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   書本保護頭部。</a:t>
            </a:r>
            <a:b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務必要求學生不語、不跑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   、不推，在師長引導下至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   安全疏散地點集合。</a:t>
            </a:r>
            <a:b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以班級為單位在指定的安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   全地點疏散集合。</a:t>
            </a:r>
            <a:b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endPara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403648" y="1196752"/>
            <a:ext cx="6840760" cy="4536504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到達地點後各班任課老師請確實清點人數，並向學務處回報人員狀況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位於集會台前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，並且安撫學生情緒 。</a:t>
            </a:r>
            <a:b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</a:br>
            <a:endPara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403648" y="1196752"/>
            <a:ext cx="6840760" cy="4536504"/>
          </a:xfrm>
        </p:spPr>
        <p:txBody>
          <a:bodyPr>
            <a:noAutofit/>
          </a:bodyPr>
          <a:lstStyle/>
          <a:p>
            <a:pPr algn="l"/>
            <a:endPara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  <p:pic>
        <p:nvPicPr>
          <p:cNvPr id="183298" name="Picture 2" descr="封底圖檔    震無不克"/>
          <p:cNvPicPr>
            <a:picLocks noChangeAspect="1" noChangeArrowheads="1"/>
          </p:cNvPicPr>
          <p:nvPr/>
        </p:nvPicPr>
        <p:blipFill>
          <a:blip r:embed="rId3" cstate="print"/>
          <a:srcRect b="13939"/>
          <a:stretch>
            <a:fillRect/>
          </a:stretch>
        </p:blipFill>
        <p:spPr bwMode="auto">
          <a:xfrm>
            <a:off x="2123728" y="1124744"/>
            <a:ext cx="4680520" cy="55526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2427</TotalTime>
  <Words>71</Words>
  <Application>Microsoft Office PowerPoint</Application>
  <PresentationFormat>如螢幕大小 (4:3)</PresentationFormat>
  <Paragraphs>15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Arial</vt:lpstr>
      <vt:lpstr>新細明體</vt:lpstr>
      <vt:lpstr>華康黑體 Std W9</vt:lpstr>
      <vt:lpstr>華康黑體 Std W7</vt:lpstr>
      <vt:lpstr>Calibri</vt:lpstr>
      <vt:lpstr>自訂設計</vt:lpstr>
      <vt:lpstr>102年度國家防災日 地震避難掩護演練</vt:lpstr>
      <vt:lpstr>廣播內容： 「地震！地震！現在發生地震!全校師生請立即就地避難掩護！ 請依蹲下、掩護、穩住動作要領實施」。</vt:lpstr>
      <vt:lpstr>投影片 3</vt:lpstr>
      <vt:lpstr>廣播內容： 「現在地震稍歇！ 請全校師生請立即至操場疏散避難！」。  </vt:lpstr>
      <vt:lpstr>1.以較輕的書包、補習袋或    書本保護頭部。 2.務必要求學生不語、不跑    、不推，在師長引導下至    安全疏散地點集合。 3.以班級為單位在指定的安    全地點疏散集合。 </vt:lpstr>
      <vt:lpstr>到達地點後各班任課老師請確實清點人數，並向學務處回報人員狀況(位於集會台前)，並且安撫學生情緒 。 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asus</cp:lastModifiedBy>
  <cp:revision>421</cp:revision>
  <cp:lastPrinted>2012-09-19T13:36:08Z</cp:lastPrinted>
  <dcterms:created xsi:type="dcterms:W3CDTF">2012-09-13T10:26:50Z</dcterms:created>
  <dcterms:modified xsi:type="dcterms:W3CDTF">2013-09-23T12:54:36Z</dcterms:modified>
</cp:coreProperties>
</file>