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50D57-BE19-4139-B0AB-A5883680570C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5D014-BA44-4867-ACD0-912EFC1E701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/>
          </a:bodyPr>
          <a:lstStyle>
            <a:lvl1pPr>
              <a:defRPr sz="4000"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51720" y="1600200"/>
            <a:ext cx="6635080" cy="4525963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  <a:lvl2pPr>
              <a:defRPr>
                <a:latin typeface="微軟正黑體" pitchFamily="34" charset="-120"/>
                <a:ea typeface="微軟正黑體" pitchFamily="34" charset="-120"/>
              </a:defRPr>
            </a:lvl2pPr>
            <a:lvl3pPr>
              <a:defRPr>
                <a:latin typeface="微軟正黑體" pitchFamily="34" charset="-120"/>
                <a:ea typeface="微軟正黑體" pitchFamily="34" charset="-120"/>
              </a:defRPr>
            </a:lvl3pPr>
            <a:lvl4pPr>
              <a:defRPr>
                <a:latin typeface="微軟正黑體" pitchFamily="34" charset="-12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AutoShape 4" descr="協和工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102" name="AutoShape 6" descr="協和工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TIGER-XP</cp:lastModifiedBy>
  <cp:revision>16</cp:revision>
  <dcterms:modified xsi:type="dcterms:W3CDTF">2012-10-08T08:36:20Z</dcterms:modified>
</cp:coreProperties>
</file>