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82" r:id="rId4"/>
    <p:sldId id="283" r:id="rId5"/>
    <p:sldId id="284" r:id="rId6"/>
    <p:sldId id="286" r:id="rId7"/>
    <p:sldId id="287" r:id="rId8"/>
    <p:sldId id="288" r:id="rId9"/>
    <p:sldId id="289" r:id="rId10"/>
    <p:sldId id="290" r:id="rId11"/>
    <p:sldId id="293" r:id="rId12"/>
    <p:sldId id="292" r:id="rId13"/>
    <p:sldId id="291" r:id="rId14"/>
    <p:sldId id="294" r:id="rId15"/>
    <p:sldId id="269" r:id="rId16"/>
    <p:sldId id="281" r:id="rId17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8200"/>
    <a:srgbClr val="DFB039"/>
    <a:srgbClr val="52AEBB"/>
    <a:srgbClr val="99C65D"/>
    <a:srgbClr val="405A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2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E2676F-FF46-A14D-ACE1-68E850743A4A}" type="doc">
      <dgm:prSet loTypeId="urn:microsoft.com/office/officeart/2005/8/layout/process5" loCatId="" qsTypeId="urn:microsoft.com/office/officeart/2005/8/quickstyle/simple1" qsCatId="simple" csTypeId="urn:microsoft.com/office/officeart/2005/8/colors/accent5_5" csCatId="accent5" phldr="1"/>
      <dgm:spPr/>
    </dgm:pt>
    <dgm:pt modelId="{28409C53-FB5A-D343-9C26-07384BA10CD0}">
      <dgm:prSet phldrT="[文字]" custT="1"/>
      <dgm:spPr/>
      <dgm:t>
        <a:bodyPr/>
        <a:lstStyle/>
        <a:p>
          <a:r>
            <a:rPr lang="zh-TW" altLang="en-US" sz="2800" b="1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學程試探課程</a:t>
          </a:r>
        </a:p>
      </dgm:t>
    </dgm:pt>
    <dgm:pt modelId="{0CE99E31-BF9B-C64A-A0C2-1C31DC212D05}" type="parTrans" cxnId="{061FF8DE-400C-3642-88A4-EC37AD4E2DBC}">
      <dgm:prSet/>
      <dgm:spPr/>
      <dgm:t>
        <a:bodyPr/>
        <a:lstStyle/>
        <a:p>
          <a:endParaRPr lang="zh-TW" altLang="en-US" sz="1600" b="1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61A3F21-6A22-9840-B207-42A051253978}" type="sibTrans" cxnId="{061FF8DE-400C-3642-88A4-EC37AD4E2DBC}">
      <dgm:prSet custT="1"/>
      <dgm:spPr/>
      <dgm:t>
        <a:bodyPr/>
        <a:lstStyle/>
        <a:p>
          <a:endParaRPr lang="zh-TW" altLang="en-US" sz="1800" b="1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C634917E-3F8C-2842-B392-09823C929C57}">
      <dgm:prSet phldrT="[文字]" custT="1"/>
      <dgm:spPr/>
      <dgm:t>
        <a:bodyPr/>
        <a:lstStyle/>
        <a:p>
          <a:r>
            <a:rPr lang="zh-TW" altLang="en-US" sz="2800" b="1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學程體驗活動</a:t>
          </a:r>
        </a:p>
      </dgm:t>
    </dgm:pt>
    <dgm:pt modelId="{9514C1F1-FE2D-154C-A5EA-5E2CB8C11822}" type="parTrans" cxnId="{4D68CD15-6B07-404F-AD26-56638EC08544}">
      <dgm:prSet/>
      <dgm:spPr/>
      <dgm:t>
        <a:bodyPr/>
        <a:lstStyle/>
        <a:p>
          <a:endParaRPr lang="zh-TW" altLang="en-US" sz="1600" b="1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25B1736E-E644-7442-BF9A-08B5D13677C8}" type="sibTrans" cxnId="{4D68CD15-6B07-404F-AD26-56638EC08544}">
      <dgm:prSet custT="1"/>
      <dgm:spPr/>
      <dgm:t>
        <a:bodyPr/>
        <a:lstStyle/>
        <a:p>
          <a:endParaRPr lang="zh-TW" altLang="en-US" sz="1800" b="1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15F38B8-458F-424F-A4AB-25B1B7A7E544}">
      <dgm:prSet phldrT="[文字]" custT="1"/>
      <dgm:spPr/>
      <dgm:t>
        <a:bodyPr/>
        <a:lstStyle/>
        <a:p>
          <a:r>
            <a:rPr lang="zh-TW" altLang="en-US" sz="2800" b="1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重新編班</a:t>
          </a:r>
        </a:p>
      </dgm:t>
    </dgm:pt>
    <dgm:pt modelId="{FBC10B6E-4512-2D4C-B7B3-858FA08710B8}" type="parTrans" cxnId="{080A84A0-86C5-D740-9BAE-A06269F20E4E}">
      <dgm:prSet/>
      <dgm:spPr/>
      <dgm:t>
        <a:bodyPr/>
        <a:lstStyle/>
        <a:p>
          <a:endParaRPr lang="zh-TW" altLang="en-US" sz="1600" b="1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93FEB08-C48F-5B40-AC5E-B25E89D23B66}" type="sibTrans" cxnId="{080A84A0-86C5-D740-9BAE-A06269F20E4E}">
      <dgm:prSet/>
      <dgm:spPr/>
      <dgm:t>
        <a:bodyPr/>
        <a:lstStyle/>
        <a:p>
          <a:endParaRPr lang="zh-TW" altLang="en-US" sz="1600" b="1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FD3CB2D-B371-DF4C-9663-8D5F66D27622}">
      <dgm:prSet custT="1"/>
      <dgm:spPr/>
      <dgm:t>
        <a:bodyPr/>
        <a:lstStyle/>
        <a:p>
          <a:r>
            <a:rPr lang="zh-TW" altLang="en-US" sz="2800" b="1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學長姊分享</a:t>
          </a:r>
        </a:p>
      </dgm:t>
    </dgm:pt>
    <dgm:pt modelId="{B5AA4762-B57E-6749-8530-E77026ADEA21}" type="parTrans" cxnId="{2F7AAA1B-AFAF-BD48-A374-8F8398E4EAA2}">
      <dgm:prSet/>
      <dgm:spPr/>
      <dgm:t>
        <a:bodyPr/>
        <a:lstStyle/>
        <a:p>
          <a:endParaRPr lang="zh-TW" altLang="en-US" sz="1600" b="1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26AC649-0F5F-514E-81A6-7A1F73D88E45}" type="sibTrans" cxnId="{2F7AAA1B-AFAF-BD48-A374-8F8398E4EAA2}">
      <dgm:prSet custT="1"/>
      <dgm:spPr/>
      <dgm:t>
        <a:bodyPr/>
        <a:lstStyle/>
        <a:p>
          <a:endParaRPr lang="zh-TW" altLang="en-US" sz="1800" b="1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C3E109DD-116A-814B-9B98-96DEF9801F4A}">
      <dgm:prSet custT="1"/>
      <dgm:spPr/>
      <dgm:t>
        <a:bodyPr/>
        <a:lstStyle/>
        <a:p>
          <a:r>
            <a:rPr lang="zh-TW" altLang="en-US" sz="2800" b="1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正式選課</a:t>
          </a:r>
        </a:p>
      </dgm:t>
    </dgm:pt>
    <dgm:pt modelId="{7A799D23-86A9-F144-A1DE-04E2B035B7FA}" type="parTrans" cxnId="{EB172E41-1420-1A42-82CC-01ECA1B917AC}">
      <dgm:prSet/>
      <dgm:spPr/>
      <dgm:t>
        <a:bodyPr/>
        <a:lstStyle/>
        <a:p>
          <a:endParaRPr lang="zh-TW" altLang="en-US" sz="1600" b="1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D17B527C-D73C-714C-9313-200565F7007D}" type="sibTrans" cxnId="{EB172E41-1420-1A42-82CC-01ECA1B917AC}">
      <dgm:prSet custT="1"/>
      <dgm:spPr/>
      <dgm:t>
        <a:bodyPr/>
        <a:lstStyle/>
        <a:p>
          <a:endParaRPr lang="zh-TW" altLang="en-US" sz="1800" b="1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E725E4F1-9C87-E54E-AFAA-A4065A091A67}" type="pres">
      <dgm:prSet presAssocID="{C6E2676F-FF46-A14D-ACE1-68E850743A4A}" presName="diagram" presStyleCnt="0">
        <dgm:presLayoutVars>
          <dgm:dir/>
          <dgm:resizeHandles val="exact"/>
        </dgm:presLayoutVars>
      </dgm:prSet>
      <dgm:spPr/>
    </dgm:pt>
    <dgm:pt modelId="{6DC14453-4DDB-FD4F-B9CE-AC532F1DE3A7}" type="pres">
      <dgm:prSet presAssocID="{28409C53-FB5A-D343-9C26-07384BA10CD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055993A-0F52-A341-94AD-D9007F4F54CF}" type="pres">
      <dgm:prSet presAssocID="{161A3F21-6A22-9840-B207-42A051253978}" presName="sibTrans" presStyleLbl="sibTrans2D1" presStyleIdx="0" presStyleCnt="4"/>
      <dgm:spPr/>
      <dgm:t>
        <a:bodyPr/>
        <a:lstStyle/>
        <a:p>
          <a:endParaRPr lang="zh-TW" altLang="en-US"/>
        </a:p>
      </dgm:t>
    </dgm:pt>
    <dgm:pt modelId="{A8198A28-F45A-064E-AA69-EB2925DD732D}" type="pres">
      <dgm:prSet presAssocID="{161A3F21-6A22-9840-B207-42A051253978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1317E29A-8C65-024D-9364-4B1D2DA743B4}" type="pres">
      <dgm:prSet presAssocID="{C634917E-3F8C-2842-B392-09823C929C5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C0F491E-0AE8-2A43-B797-323F1A057649}" type="pres">
      <dgm:prSet presAssocID="{25B1736E-E644-7442-BF9A-08B5D13677C8}" presName="sibTrans" presStyleLbl="sibTrans2D1" presStyleIdx="1" presStyleCnt="4"/>
      <dgm:spPr/>
      <dgm:t>
        <a:bodyPr/>
        <a:lstStyle/>
        <a:p>
          <a:endParaRPr lang="zh-TW" altLang="en-US"/>
        </a:p>
      </dgm:t>
    </dgm:pt>
    <dgm:pt modelId="{6F9D6AEC-9897-6441-A93D-4D1164BB4558}" type="pres">
      <dgm:prSet presAssocID="{25B1736E-E644-7442-BF9A-08B5D13677C8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A8D67E92-3073-4C4D-B830-7E5CEC1115FD}" type="pres">
      <dgm:prSet presAssocID="{0FD3CB2D-B371-DF4C-9663-8D5F66D2762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51FFD3A-D6A3-1D42-B14B-72EF97B89B25}" type="pres">
      <dgm:prSet presAssocID="{126AC649-0F5F-514E-81A6-7A1F73D88E45}" presName="sibTrans" presStyleLbl="sibTrans2D1" presStyleIdx="2" presStyleCnt="4"/>
      <dgm:spPr/>
      <dgm:t>
        <a:bodyPr/>
        <a:lstStyle/>
        <a:p>
          <a:endParaRPr lang="zh-TW" altLang="en-US"/>
        </a:p>
      </dgm:t>
    </dgm:pt>
    <dgm:pt modelId="{AB88BF5B-A4A3-5747-A9C6-B6B066F65BA4}" type="pres">
      <dgm:prSet presAssocID="{126AC649-0F5F-514E-81A6-7A1F73D88E45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D886B85E-53FF-7441-B23F-EE4196D71ACA}" type="pres">
      <dgm:prSet presAssocID="{C3E109DD-116A-814B-9B98-96DEF9801F4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3CCE60F-6DF6-AC49-9B35-94EB547FBEE8}" type="pres">
      <dgm:prSet presAssocID="{D17B527C-D73C-714C-9313-200565F7007D}" presName="sibTrans" presStyleLbl="sibTrans2D1" presStyleIdx="3" presStyleCnt="4"/>
      <dgm:spPr/>
      <dgm:t>
        <a:bodyPr/>
        <a:lstStyle/>
        <a:p>
          <a:endParaRPr lang="zh-TW" altLang="en-US"/>
        </a:p>
      </dgm:t>
    </dgm:pt>
    <dgm:pt modelId="{025FC501-3A9C-5346-A9B7-A3DCD1507E74}" type="pres">
      <dgm:prSet presAssocID="{D17B527C-D73C-714C-9313-200565F7007D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B688BA61-C0CC-E344-8E31-1400FFE4AA8C}" type="pres">
      <dgm:prSet presAssocID="{A15F38B8-458F-424F-A4AB-25B1B7A7E54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FE508F8-F5BF-4531-8F82-950B90C4A1BF}" type="presOf" srcId="{161A3F21-6A22-9840-B207-42A051253978}" destId="{8055993A-0F52-A341-94AD-D9007F4F54CF}" srcOrd="0" destOrd="0" presId="urn:microsoft.com/office/officeart/2005/8/layout/process5"/>
    <dgm:cxn modelId="{080A84A0-86C5-D740-9BAE-A06269F20E4E}" srcId="{C6E2676F-FF46-A14D-ACE1-68E850743A4A}" destId="{A15F38B8-458F-424F-A4AB-25B1B7A7E544}" srcOrd="4" destOrd="0" parTransId="{FBC10B6E-4512-2D4C-B7B3-858FA08710B8}" sibTransId="{493FEB08-C48F-5B40-AC5E-B25E89D23B66}"/>
    <dgm:cxn modelId="{D54A554A-1EA7-4453-A376-18DD57A30B9B}" type="presOf" srcId="{D17B527C-D73C-714C-9313-200565F7007D}" destId="{025FC501-3A9C-5346-A9B7-A3DCD1507E74}" srcOrd="1" destOrd="0" presId="urn:microsoft.com/office/officeart/2005/8/layout/process5"/>
    <dgm:cxn modelId="{593A98B9-2F7E-4AD3-BF8E-1048E685C116}" type="presOf" srcId="{C634917E-3F8C-2842-B392-09823C929C57}" destId="{1317E29A-8C65-024D-9364-4B1D2DA743B4}" srcOrd="0" destOrd="0" presId="urn:microsoft.com/office/officeart/2005/8/layout/process5"/>
    <dgm:cxn modelId="{4662A6FD-3D77-4AE1-9136-BDFF0682F174}" type="presOf" srcId="{25B1736E-E644-7442-BF9A-08B5D13677C8}" destId="{6F9D6AEC-9897-6441-A93D-4D1164BB4558}" srcOrd="1" destOrd="0" presId="urn:microsoft.com/office/officeart/2005/8/layout/process5"/>
    <dgm:cxn modelId="{4D68CD15-6B07-404F-AD26-56638EC08544}" srcId="{C6E2676F-FF46-A14D-ACE1-68E850743A4A}" destId="{C634917E-3F8C-2842-B392-09823C929C57}" srcOrd="1" destOrd="0" parTransId="{9514C1F1-FE2D-154C-A5EA-5E2CB8C11822}" sibTransId="{25B1736E-E644-7442-BF9A-08B5D13677C8}"/>
    <dgm:cxn modelId="{2F7AAA1B-AFAF-BD48-A374-8F8398E4EAA2}" srcId="{C6E2676F-FF46-A14D-ACE1-68E850743A4A}" destId="{0FD3CB2D-B371-DF4C-9663-8D5F66D27622}" srcOrd="2" destOrd="0" parTransId="{B5AA4762-B57E-6749-8530-E77026ADEA21}" sibTransId="{126AC649-0F5F-514E-81A6-7A1F73D88E45}"/>
    <dgm:cxn modelId="{9483024D-2537-4ECC-9232-8E27EDA689D1}" type="presOf" srcId="{D17B527C-D73C-714C-9313-200565F7007D}" destId="{33CCE60F-6DF6-AC49-9B35-94EB547FBEE8}" srcOrd="0" destOrd="0" presId="urn:microsoft.com/office/officeart/2005/8/layout/process5"/>
    <dgm:cxn modelId="{58A2AC72-7BE4-4B35-8FDF-62D5E27AD97A}" type="presOf" srcId="{A15F38B8-458F-424F-A4AB-25B1B7A7E544}" destId="{B688BA61-C0CC-E344-8E31-1400FFE4AA8C}" srcOrd="0" destOrd="0" presId="urn:microsoft.com/office/officeart/2005/8/layout/process5"/>
    <dgm:cxn modelId="{061FF8DE-400C-3642-88A4-EC37AD4E2DBC}" srcId="{C6E2676F-FF46-A14D-ACE1-68E850743A4A}" destId="{28409C53-FB5A-D343-9C26-07384BA10CD0}" srcOrd="0" destOrd="0" parTransId="{0CE99E31-BF9B-C64A-A0C2-1C31DC212D05}" sibTransId="{161A3F21-6A22-9840-B207-42A051253978}"/>
    <dgm:cxn modelId="{F4FAEEF7-1DB5-4931-9497-5BB3F9B02C81}" type="presOf" srcId="{C6E2676F-FF46-A14D-ACE1-68E850743A4A}" destId="{E725E4F1-9C87-E54E-AFAA-A4065A091A67}" srcOrd="0" destOrd="0" presId="urn:microsoft.com/office/officeart/2005/8/layout/process5"/>
    <dgm:cxn modelId="{9EE9A47D-CECA-4F99-B9E3-C6131130907D}" type="presOf" srcId="{161A3F21-6A22-9840-B207-42A051253978}" destId="{A8198A28-F45A-064E-AA69-EB2925DD732D}" srcOrd="1" destOrd="0" presId="urn:microsoft.com/office/officeart/2005/8/layout/process5"/>
    <dgm:cxn modelId="{24868252-1393-47BB-BABB-18A6AEF526C5}" type="presOf" srcId="{C3E109DD-116A-814B-9B98-96DEF9801F4A}" destId="{D886B85E-53FF-7441-B23F-EE4196D71ACA}" srcOrd="0" destOrd="0" presId="urn:microsoft.com/office/officeart/2005/8/layout/process5"/>
    <dgm:cxn modelId="{1C5B2A64-9E26-442D-924B-B574046084F8}" type="presOf" srcId="{25B1736E-E644-7442-BF9A-08B5D13677C8}" destId="{BC0F491E-0AE8-2A43-B797-323F1A057649}" srcOrd="0" destOrd="0" presId="urn:microsoft.com/office/officeart/2005/8/layout/process5"/>
    <dgm:cxn modelId="{BD5F9785-E178-4613-86F5-4B89ED713BA7}" type="presOf" srcId="{126AC649-0F5F-514E-81A6-7A1F73D88E45}" destId="{251FFD3A-D6A3-1D42-B14B-72EF97B89B25}" srcOrd="0" destOrd="0" presId="urn:microsoft.com/office/officeart/2005/8/layout/process5"/>
    <dgm:cxn modelId="{EB172E41-1420-1A42-82CC-01ECA1B917AC}" srcId="{C6E2676F-FF46-A14D-ACE1-68E850743A4A}" destId="{C3E109DD-116A-814B-9B98-96DEF9801F4A}" srcOrd="3" destOrd="0" parTransId="{7A799D23-86A9-F144-A1DE-04E2B035B7FA}" sibTransId="{D17B527C-D73C-714C-9313-200565F7007D}"/>
    <dgm:cxn modelId="{A29A70A4-7FB5-454F-9633-DDF5588E89F2}" type="presOf" srcId="{0FD3CB2D-B371-DF4C-9663-8D5F66D27622}" destId="{A8D67E92-3073-4C4D-B830-7E5CEC1115FD}" srcOrd="0" destOrd="0" presId="urn:microsoft.com/office/officeart/2005/8/layout/process5"/>
    <dgm:cxn modelId="{C1CCD26F-C045-45FC-A4EA-BDB983FB283F}" type="presOf" srcId="{28409C53-FB5A-D343-9C26-07384BA10CD0}" destId="{6DC14453-4DDB-FD4F-B9CE-AC532F1DE3A7}" srcOrd="0" destOrd="0" presId="urn:microsoft.com/office/officeart/2005/8/layout/process5"/>
    <dgm:cxn modelId="{E778C3A4-1B2A-4695-A17F-36D669E61A56}" type="presOf" srcId="{126AC649-0F5F-514E-81A6-7A1F73D88E45}" destId="{AB88BF5B-A4A3-5747-A9C6-B6B066F65BA4}" srcOrd="1" destOrd="0" presId="urn:microsoft.com/office/officeart/2005/8/layout/process5"/>
    <dgm:cxn modelId="{28A85F34-1FE6-41BB-A277-03C5F6D5AC16}" type="presParOf" srcId="{E725E4F1-9C87-E54E-AFAA-A4065A091A67}" destId="{6DC14453-4DDB-FD4F-B9CE-AC532F1DE3A7}" srcOrd="0" destOrd="0" presId="urn:microsoft.com/office/officeart/2005/8/layout/process5"/>
    <dgm:cxn modelId="{71B5F50D-534C-42C2-AA32-16537D0D188B}" type="presParOf" srcId="{E725E4F1-9C87-E54E-AFAA-A4065A091A67}" destId="{8055993A-0F52-A341-94AD-D9007F4F54CF}" srcOrd="1" destOrd="0" presId="urn:microsoft.com/office/officeart/2005/8/layout/process5"/>
    <dgm:cxn modelId="{7F4A407C-A953-4BD3-A9C3-D9B69C9D77DA}" type="presParOf" srcId="{8055993A-0F52-A341-94AD-D9007F4F54CF}" destId="{A8198A28-F45A-064E-AA69-EB2925DD732D}" srcOrd="0" destOrd="0" presId="urn:microsoft.com/office/officeart/2005/8/layout/process5"/>
    <dgm:cxn modelId="{D6E6C064-E3BE-4F8E-B034-7D9AF60165FD}" type="presParOf" srcId="{E725E4F1-9C87-E54E-AFAA-A4065A091A67}" destId="{1317E29A-8C65-024D-9364-4B1D2DA743B4}" srcOrd="2" destOrd="0" presId="urn:microsoft.com/office/officeart/2005/8/layout/process5"/>
    <dgm:cxn modelId="{85047161-FDAC-4549-B9E1-DD7CAF7011AE}" type="presParOf" srcId="{E725E4F1-9C87-E54E-AFAA-A4065A091A67}" destId="{BC0F491E-0AE8-2A43-B797-323F1A057649}" srcOrd="3" destOrd="0" presId="urn:microsoft.com/office/officeart/2005/8/layout/process5"/>
    <dgm:cxn modelId="{186ECA5E-0069-49CF-B154-AB2FC50713FA}" type="presParOf" srcId="{BC0F491E-0AE8-2A43-B797-323F1A057649}" destId="{6F9D6AEC-9897-6441-A93D-4D1164BB4558}" srcOrd="0" destOrd="0" presId="urn:microsoft.com/office/officeart/2005/8/layout/process5"/>
    <dgm:cxn modelId="{2B1022B4-B17A-48AF-ACC0-AB145C3DD0A7}" type="presParOf" srcId="{E725E4F1-9C87-E54E-AFAA-A4065A091A67}" destId="{A8D67E92-3073-4C4D-B830-7E5CEC1115FD}" srcOrd="4" destOrd="0" presId="urn:microsoft.com/office/officeart/2005/8/layout/process5"/>
    <dgm:cxn modelId="{F3EC2DD2-38F6-4F00-8852-03B3A4A9A0D6}" type="presParOf" srcId="{E725E4F1-9C87-E54E-AFAA-A4065A091A67}" destId="{251FFD3A-D6A3-1D42-B14B-72EF97B89B25}" srcOrd="5" destOrd="0" presId="urn:microsoft.com/office/officeart/2005/8/layout/process5"/>
    <dgm:cxn modelId="{8C0DA673-FC29-4E77-A3E1-098E337A0F59}" type="presParOf" srcId="{251FFD3A-D6A3-1D42-B14B-72EF97B89B25}" destId="{AB88BF5B-A4A3-5747-A9C6-B6B066F65BA4}" srcOrd="0" destOrd="0" presId="urn:microsoft.com/office/officeart/2005/8/layout/process5"/>
    <dgm:cxn modelId="{B2C5C98F-B2C2-48ED-8CC2-C564DFA7C7D9}" type="presParOf" srcId="{E725E4F1-9C87-E54E-AFAA-A4065A091A67}" destId="{D886B85E-53FF-7441-B23F-EE4196D71ACA}" srcOrd="6" destOrd="0" presId="urn:microsoft.com/office/officeart/2005/8/layout/process5"/>
    <dgm:cxn modelId="{7E882FD4-7E4C-475D-8619-9D64134358DE}" type="presParOf" srcId="{E725E4F1-9C87-E54E-AFAA-A4065A091A67}" destId="{33CCE60F-6DF6-AC49-9B35-94EB547FBEE8}" srcOrd="7" destOrd="0" presId="urn:microsoft.com/office/officeart/2005/8/layout/process5"/>
    <dgm:cxn modelId="{B1961974-CE9C-4811-8A70-FFB47FE167B3}" type="presParOf" srcId="{33CCE60F-6DF6-AC49-9B35-94EB547FBEE8}" destId="{025FC501-3A9C-5346-A9B7-A3DCD1507E74}" srcOrd="0" destOrd="0" presId="urn:microsoft.com/office/officeart/2005/8/layout/process5"/>
    <dgm:cxn modelId="{923806EB-48C5-43B6-BACF-28B9A2688B3B}" type="presParOf" srcId="{E725E4F1-9C87-E54E-AFAA-A4065A091A67}" destId="{B688BA61-C0CC-E344-8E31-1400FFE4AA8C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C14453-4DDB-FD4F-B9CE-AC532F1DE3A7}">
      <dsp:nvSpPr>
        <dsp:cNvPr id="0" name=""/>
        <dsp:cNvSpPr/>
      </dsp:nvSpPr>
      <dsp:spPr>
        <a:xfrm>
          <a:off x="97043" y="2718"/>
          <a:ext cx="2716187" cy="1629712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學程試探課程</a:t>
          </a:r>
        </a:p>
      </dsp:txBody>
      <dsp:txXfrm>
        <a:off x="144776" y="50451"/>
        <a:ext cx="2620721" cy="1534246"/>
      </dsp:txXfrm>
    </dsp:sp>
    <dsp:sp modelId="{8055993A-0F52-A341-94AD-D9007F4F54CF}">
      <dsp:nvSpPr>
        <dsp:cNvPr id="0" name=""/>
        <dsp:cNvSpPr/>
      </dsp:nvSpPr>
      <dsp:spPr>
        <a:xfrm>
          <a:off x="3052255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b="1" kern="12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052255" y="615490"/>
        <a:ext cx="403082" cy="404168"/>
      </dsp:txXfrm>
    </dsp:sp>
    <dsp:sp modelId="{1317E29A-8C65-024D-9364-4B1D2DA743B4}">
      <dsp:nvSpPr>
        <dsp:cNvPr id="0" name=""/>
        <dsp:cNvSpPr/>
      </dsp:nvSpPr>
      <dsp:spPr>
        <a:xfrm>
          <a:off x="3899706" y="2718"/>
          <a:ext cx="2716187" cy="1629712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學程體驗活動</a:t>
          </a:r>
        </a:p>
      </dsp:txBody>
      <dsp:txXfrm>
        <a:off x="3947439" y="50451"/>
        <a:ext cx="2620721" cy="1534246"/>
      </dsp:txXfrm>
    </dsp:sp>
    <dsp:sp modelId="{BC0F491E-0AE8-2A43-B797-323F1A057649}">
      <dsp:nvSpPr>
        <dsp:cNvPr id="0" name=""/>
        <dsp:cNvSpPr/>
      </dsp:nvSpPr>
      <dsp:spPr>
        <a:xfrm>
          <a:off x="6854918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138475"/>
            <a:satOff val="-2957"/>
            <a:lumOff val="1103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b="1" kern="12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6854918" y="615490"/>
        <a:ext cx="403082" cy="404168"/>
      </dsp:txXfrm>
    </dsp:sp>
    <dsp:sp modelId="{A8D67E92-3073-4C4D-B830-7E5CEC1115FD}">
      <dsp:nvSpPr>
        <dsp:cNvPr id="0" name=""/>
        <dsp:cNvSpPr/>
      </dsp:nvSpPr>
      <dsp:spPr>
        <a:xfrm>
          <a:off x="7702368" y="2718"/>
          <a:ext cx="2716187" cy="1629712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學長姊分享</a:t>
          </a:r>
        </a:p>
      </dsp:txBody>
      <dsp:txXfrm>
        <a:off x="7750101" y="50451"/>
        <a:ext cx="2620721" cy="1534246"/>
      </dsp:txXfrm>
    </dsp:sp>
    <dsp:sp modelId="{251FFD3A-D6A3-1D42-B14B-72EF97B89B25}">
      <dsp:nvSpPr>
        <dsp:cNvPr id="0" name=""/>
        <dsp:cNvSpPr/>
      </dsp:nvSpPr>
      <dsp:spPr>
        <a:xfrm rot="5400000">
          <a:off x="8772546" y="1822564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276951"/>
            <a:satOff val="-5914"/>
            <a:lumOff val="220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b="1" kern="12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 rot="-5400000">
        <a:off x="8858378" y="1871456"/>
        <a:ext cx="404168" cy="403082"/>
      </dsp:txXfrm>
    </dsp:sp>
    <dsp:sp modelId="{D886B85E-53FF-7441-B23F-EE4196D71ACA}">
      <dsp:nvSpPr>
        <dsp:cNvPr id="0" name=""/>
        <dsp:cNvSpPr/>
      </dsp:nvSpPr>
      <dsp:spPr>
        <a:xfrm>
          <a:off x="7702368" y="2718906"/>
          <a:ext cx="2716187" cy="1629712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正式選課</a:t>
          </a:r>
        </a:p>
      </dsp:txBody>
      <dsp:txXfrm>
        <a:off x="7750101" y="2766639"/>
        <a:ext cx="2620721" cy="1534246"/>
      </dsp:txXfrm>
    </dsp:sp>
    <dsp:sp modelId="{33CCE60F-6DF6-AC49-9B35-94EB547FBEE8}">
      <dsp:nvSpPr>
        <dsp:cNvPr id="0" name=""/>
        <dsp:cNvSpPr/>
      </dsp:nvSpPr>
      <dsp:spPr>
        <a:xfrm rot="10800000">
          <a:off x="6887512" y="3196955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415426"/>
            <a:satOff val="-8871"/>
            <a:lumOff val="3310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b="1" kern="12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 rot="10800000">
        <a:off x="7060261" y="3331678"/>
        <a:ext cx="403082" cy="404168"/>
      </dsp:txXfrm>
    </dsp:sp>
    <dsp:sp modelId="{B688BA61-C0CC-E344-8E31-1400FFE4AA8C}">
      <dsp:nvSpPr>
        <dsp:cNvPr id="0" name=""/>
        <dsp:cNvSpPr/>
      </dsp:nvSpPr>
      <dsp:spPr>
        <a:xfrm>
          <a:off x="3899706" y="2718906"/>
          <a:ext cx="2716187" cy="1629712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重新編班</a:t>
          </a:r>
        </a:p>
      </dsp:txBody>
      <dsp:txXfrm>
        <a:off x="3947439" y="2766639"/>
        <a:ext cx="2620721" cy="1534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4901F2D-E5DE-49D6-B8BD-934928CFD780}" type="datetimeFigureOut">
              <a:rPr lang="zh-CN" altLang="en-US"/>
              <a:pPr>
                <a:defRPr/>
              </a:pPr>
              <a:t>2021/9/6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9B811A9-BE07-437D-B320-33C75C21208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6431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fld id="{3FB0436B-60D9-4A9B-9200-02A7D166A2FB}" type="slidenum">
              <a:rPr lang="zh-CN" altLang="en-US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0943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fld id="{973AEA6F-0BD6-46E9-8D47-0A9675948749}" type="slidenum">
              <a:rPr lang="zh-CN" altLang="en-US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9989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25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fld id="{6C4E0827-F3F1-45D0-B060-EE09AAF14E17}" type="slidenum">
              <a:rPr lang="zh-CN" altLang="en-US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2449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5325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fld id="{6489034A-E8D4-43C4-A7EF-6E2E695C0775}" type="slidenum">
              <a:rPr lang="zh-CN" altLang="en-US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079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688B0-6F3F-4947-B665-B25DDE63D7C9}" type="datetimeFigureOut">
              <a:rPr lang="zh-CN" altLang="en-US"/>
              <a:pPr>
                <a:defRPr/>
              </a:pPr>
              <a:t>2021/9/6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32E41-1325-4DB0-A7A0-72E9E1CFFB0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7178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C77A8-80AF-427D-90D0-4BF018C2C10B}" type="datetimeFigureOut">
              <a:rPr lang="zh-CN" altLang="en-US"/>
              <a:pPr>
                <a:defRPr/>
              </a:pPr>
              <a:t>2021/9/6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36C2D-4F32-47AC-A031-415C416A4BE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728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C321F-1428-44C2-A56D-8456C7E0EEA3}" type="datetimeFigureOut">
              <a:rPr lang="zh-CN" altLang="en-US"/>
              <a:pPr>
                <a:defRPr/>
              </a:pPr>
              <a:t>2021/9/6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DEDB9-B189-4B36-808D-55E1618359A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2667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A4582-E6D6-49E0-8332-B96AD2AB498F}" type="datetimeFigureOut">
              <a:rPr lang="zh-CN" altLang="en-US"/>
              <a:pPr>
                <a:defRPr/>
              </a:pPr>
              <a:t>2021/9/6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840A6-E828-4CA8-9F5F-CF65EA6B2B6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1178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BC358-34A1-4CE0-B197-651458F4A749}" type="datetimeFigureOut">
              <a:rPr lang="zh-CN" altLang="en-US"/>
              <a:pPr>
                <a:defRPr/>
              </a:pPr>
              <a:t>2021/9/6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E7941-71E4-409F-975E-048166C3CA4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43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0CC9D-04B1-4FB6-86EE-8678F20029AE}" type="datetimeFigureOut">
              <a:rPr lang="zh-CN" altLang="en-US"/>
              <a:pPr>
                <a:defRPr/>
              </a:pPr>
              <a:t>2021/9/6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7EF7E-5865-42D2-AF9C-1850AAAAB5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4009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B0382-F31F-4DC9-9688-D13AEBDC48FF}" type="datetimeFigureOut">
              <a:rPr lang="zh-CN" altLang="en-US"/>
              <a:pPr>
                <a:defRPr/>
              </a:pPr>
              <a:t>2021/9/6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35AA9-8DCC-4586-AE9E-F4A54FBBCD7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3397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DFFCA-28BE-43C8-94C6-24B197050BF0}" type="datetimeFigureOut">
              <a:rPr lang="zh-CN" altLang="en-US"/>
              <a:pPr>
                <a:defRPr/>
              </a:pPr>
              <a:t>2021/9/6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47D55-C137-414C-9F7F-8638622606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361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60CF8-EC25-4523-AE8C-6A54B5D595EC}" type="datetimeFigureOut">
              <a:rPr lang="zh-CN" altLang="en-US"/>
              <a:pPr>
                <a:defRPr/>
              </a:pPr>
              <a:t>2021/9/6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7BC8F-E8AF-4DC4-82DE-1F3A249F6DD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9832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4719B-C9D6-4004-810F-E0CEE36F33E2}" type="datetimeFigureOut">
              <a:rPr lang="zh-CN" altLang="en-US"/>
              <a:pPr>
                <a:defRPr/>
              </a:pPr>
              <a:t>2021/9/6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6E90-04A6-4120-B0EA-59CA479D8D6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6686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B075E-FA74-4B7D-A905-8F86585AC23E}" type="datetimeFigureOut">
              <a:rPr lang="zh-CN" altLang="en-US"/>
              <a:pPr>
                <a:defRPr/>
              </a:pPr>
              <a:t>2021/9/6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D3B1E-6F80-4D97-B0F7-092BF31F47D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5434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5A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3F6B527-9FC5-438B-B404-687FFDE86587}" type="datetimeFigureOut">
              <a:rPr lang="zh-CN" altLang="en-US"/>
              <a:pPr>
                <a:defRPr/>
              </a:pPr>
              <a:t>2021/9/6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3B4CED-BCE5-4DB8-AE4D-79F91B54E9F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yang\Desktop\PPT123\PPT&#38899;&#20048;\&#35745;&#21010;&#20070;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1BOgzvaCdU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yang\Desktop\PPT123\PPT&#38899;&#20048;\&#35745;&#21010;&#20070;.mp3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05A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3075" name="组合 16"/>
          <p:cNvGrpSpPr>
            <a:grpSpLocks/>
          </p:cNvGrpSpPr>
          <p:nvPr/>
        </p:nvGrpSpPr>
        <p:grpSpPr bwMode="auto">
          <a:xfrm>
            <a:off x="0" y="0"/>
            <a:ext cx="6138863" cy="6858000"/>
            <a:chOff x="-2" y="-2"/>
            <a:chExt cx="6183088" cy="6858002"/>
          </a:xfrm>
        </p:grpSpPr>
        <p:sp>
          <p:nvSpPr>
            <p:cNvPr id="5" name="任意多边形 4"/>
            <p:cNvSpPr/>
            <p:nvPr/>
          </p:nvSpPr>
          <p:spPr>
            <a:xfrm>
              <a:off x="86341" y="-2"/>
              <a:ext cx="6096745" cy="6858002"/>
            </a:xfrm>
            <a:custGeom>
              <a:avLst/>
              <a:gdLst>
                <a:gd name="connsiteX0" fmla="*/ 0 w 3815240"/>
                <a:gd name="connsiteY0" fmla="*/ 0 h 6869994"/>
                <a:gd name="connsiteX1" fmla="*/ 2609511 w 3815240"/>
                <a:gd name="connsiteY1" fmla="*/ 0 h 6869994"/>
                <a:gd name="connsiteX2" fmla="*/ 2704144 w 3815240"/>
                <a:gd name="connsiteY2" fmla="*/ 99991 h 6869994"/>
                <a:gd name="connsiteX3" fmla="*/ 3815240 w 3815240"/>
                <a:gd name="connsiteY3" fmla="*/ 3429002 h 6869994"/>
                <a:gd name="connsiteX4" fmla="*/ 2704144 w 3815240"/>
                <a:gd name="connsiteY4" fmla="*/ 6758012 h 6869994"/>
                <a:gd name="connsiteX5" fmla="*/ 2598161 w 3815240"/>
                <a:gd name="connsiteY5" fmla="*/ 6869994 h 6869994"/>
                <a:gd name="connsiteX6" fmla="*/ 0 w 3815240"/>
                <a:gd name="connsiteY6" fmla="*/ 6869994 h 686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15240" h="6869994">
                  <a:moveTo>
                    <a:pt x="0" y="0"/>
                  </a:moveTo>
                  <a:lnTo>
                    <a:pt x="2609511" y="0"/>
                  </a:lnTo>
                  <a:lnTo>
                    <a:pt x="2704144" y="99991"/>
                  </a:lnTo>
                  <a:cubicBezTo>
                    <a:pt x="3382718" y="891270"/>
                    <a:pt x="3815240" y="2088766"/>
                    <a:pt x="3815240" y="3429002"/>
                  </a:cubicBezTo>
                  <a:cubicBezTo>
                    <a:pt x="3815240" y="4769237"/>
                    <a:pt x="3382718" y="5966733"/>
                    <a:pt x="2704144" y="6758012"/>
                  </a:cubicBezTo>
                  <a:lnTo>
                    <a:pt x="2598161" y="6869994"/>
                  </a:lnTo>
                  <a:lnTo>
                    <a:pt x="0" y="686999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-2" y="-2"/>
              <a:ext cx="6096745" cy="6858002"/>
            </a:xfrm>
            <a:custGeom>
              <a:avLst/>
              <a:gdLst>
                <a:gd name="connsiteX0" fmla="*/ 0 w 3815240"/>
                <a:gd name="connsiteY0" fmla="*/ 0 h 6869994"/>
                <a:gd name="connsiteX1" fmla="*/ 2609511 w 3815240"/>
                <a:gd name="connsiteY1" fmla="*/ 0 h 6869994"/>
                <a:gd name="connsiteX2" fmla="*/ 2704144 w 3815240"/>
                <a:gd name="connsiteY2" fmla="*/ 99991 h 6869994"/>
                <a:gd name="connsiteX3" fmla="*/ 3815240 w 3815240"/>
                <a:gd name="connsiteY3" fmla="*/ 3429002 h 6869994"/>
                <a:gd name="connsiteX4" fmla="*/ 2704144 w 3815240"/>
                <a:gd name="connsiteY4" fmla="*/ 6758012 h 6869994"/>
                <a:gd name="connsiteX5" fmla="*/ 2598161 w 3815240"/>
                <a:gd name="connsiteY5" fmla="*/ 6869994 h 6869994"/>
                <a:gd name="connsiteX6" fmla="*/ 0 w 3815240"/>
                <a:gd name="connsiteY6" fmla="*/ 6869994 h 686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15240" h="6869994">
                  <a:moveTo>
                    <a:pt x="0" y="0"/>
                  </a:moveTo>
                  <a:lnTo>
                    <a:pt x="2609511" y="0"/>
                  </a:lnTo>
                  <a:lnTo>
                    <a:pt x="2704144" y="99991"/>
                  </a:lnTo>
                  <a:cubicBezTo>
                    <a:pt x="3382718" y="891270"/>
                    <a:pt x="3815240" y="2088766"/>
                    <a:pt x="3815240" y="3429002"/>
                  </a:cubicBezTo>
                  <a:cubicBezTo>
                    <a:pt x="3815240" y="4769237"/>
                    <a:pt x="3382718" y="5966733"/>
                    <a:pt x="2704144" y="6758012"/>
                  </a:cubicBezTo>
                  <a:lnTo>
                    <a:pt x="2598161" y="6869994"/>
                  </a:lnTo>
                  <a:lnTo>
                    <a:pt x="0" y="6869994"/>
                  </a:lnTo>
                  <a:close/>
                </a:path>
              </a:pathLst>
            </a:custGeom>
            <a:solidFill>
              <a:srgbClr val="52AE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pic>
        <p:nvPicPr>
          <p:cNvPr id="3076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942975"/>
            <a:ext cx="4808537" cy="497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任意多边形 13"/>
          <p:cNvSpPr/>
          <p:nvPr/>
        </p:nvSpPr>
        <p:spPr>
          <a:xfrm>
            <a:off x="10958513" y="0"/>
            <a:ext cx="1233487" cy="1184275"/>
          </a:xfrm>
          <a:custGeom>
            <a:avLst/>
            <a:gdLst>
              <a:gd name="connsiteX0" fmla="*/ 143015 w 1232777"/>
              <a:gd name="connsiteY0" fmla="*/ 0 h 1184540"/>
              <a:gd name="connsiteX1" fmla="*/ 1232777 w 1232777"/>
              <a:gd name="connsiteY1" fmla="*/ 0 h 1184540"/>
              <a:gd name="connsiteX2" fmla="*/ 1232777 w 1232777"/>
              <a:gd name="connsiteY2" fmla="*/ 1001726 h 1184540"/>
              <a:gd name="connsiteX3" fmla="*/ 1166007 w 1232777"/>
              <a:gd name="connsiteY3" fmla="*/ 1056816 h 1184540"/>
              <a:gd name="connsiteX4" fmla="*/ 747867 w 1232777"/>
              <a:gd name="connsiteY4" fmla="*/ 1184540 h 1184540"/>
              <a:gd name="connsiteX5" fmla="*/ 0 w 1232777"/>
              <a:gd name="connsiteY5" fmla="*/ 436673 h 1184540"/>
              <a:gd name="connsiteX6" fmla="*/ 127724 w 1232777"/>
              <a:gd name="connsiteY6" fmla="*/ 18533 h 1184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32777" h="1184540">
                <a:moveTo>
                  <a:pt x="143015" y="0"/>
                </a:moveTo>
                <a:lnTo>
                  <a:pt x="1232777" y="0"/>
                </a:lnTo>
                <a:lnTo>
                  <a:pt x="1232777" y="1001726"/>
                </a:lnTo>
                <a:lnTo>
                  <a:pt x="1166007" y="1056816"/>
                </a:lnTo>
                <a:cubicBezTo>
                  <a:pt x="1046647" y="1137454"/>
                  <a:pt x="902756" y="1184540"/>
                  <a:pt x="747867" y="1184540"/>
                </a:cubicBezTo>
                <a:cubicBezTo>
                  <a:pt x="334831" y="1184540"/>
                  <a:pt x="0" y="849709"/>
                  <a:pt x="0" y="436673"/>
                </a:cubicBezTo>
                <a:cubicBezTo>
                  <a:pt x="0" y="281785"/>
                  <a:pt x="47086" y="137894"/>
                  <a:pt x="127724" y="185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9926638" y="284163"/>
            <a:ext cx="747712" cy="747712"/>
          </a:xfrm>
          <a:prstGeom prst="ellipse">
            <a:avLst/>
          </a:prstGeom>
          <a:solidFill>
            <a:srgbClr val="E5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1333163" y="1416050"/>
            <a:ext cx="374650" cy="374650"/>
          </a:xfrm>
          <a:prstGeom prst="ellipse">
            <a:avLst/>
          </a:prstGeom>
          <a:solidFill>
            <a:srgbClr val="52A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10169525" y="1495425"/>
            <a:ext cx="827088" cy="827088"/>
          </a:xfrm>
          <a:prstGeom prst="ellipse">
            <a:avLst/>
          </a:prstGeom>
          <a:solidFill>
            <a:srgbClr val="99C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6843713" y="2927350"/>
            <a:ext cx="52355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TW" alt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綜合高中說明會</a:t>
            </a:r>
            <a:endParaRPr lang="zh-CN" alt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200401" y="3743325"/>
            <a:ext cx="88788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TW" altLang="en-US" sz="5400" b="1" dirty="0" smtClean="0">
                <a:solidFill>
                  <a:srgbClr val="EBE66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松山工農</a:t>
            </a:r>
            <a:r>
              <a:rPr lang="en-US" altLang="zh-TW" sz="5400" b="1" dirty="0" smtClean="0">
                <a:solidFill>
                  <a:srgbClr val="EBE66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110</a:t>
            </a:r>
            <a:r>
              <a:rPr lang="zh-TW" altLang="en-US" sz="5400" b="1" dirty="0" smtClean="0">
                <a:solidFill>
                  <a:srgbClr val="EBE66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學年度 學校日</a:t>
            </a:r>
            <a:endParaRPr lang="zh-CN" altLang="en-US" sz="5400" b="1" dirty="0">
              <a:solidFill>
                <a:srgbClr val="EBE66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83" name="矩形 18"/>
          <p:cNvSpPr>
            <a:spLocks noChangeArrowheads="1"/>
          </p:cNvSpPr>
          <p:nvPr/>
        </p:nvSpPr>
        <p:spPr bwMode="auto">
          <a:xfrm>
            <a:off x="6392863" y="4594225"/>
            <a:ext cx="5621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1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20210917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84" name="矩形 19"/>
          <p:cNvSpPr>
            <a:spLocks noChangeArrowheads="1"/>
          </p:cNvSpPr>
          <p:nvPr/>
        </p:nvSpPr>
        <p:spPr bwMode="auto">
          <a:xfrm>
            <a:off x="7944645" y="5004695"/>
            <a:ext cx="41751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簡</a:t>
            </a:r>
            <a:r>
              <a:rPr lang="zh-TW" altLang="en-US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報</a:t>
            </a:r>
            <a:r>
              <a:rPr lang="zh-TW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者</a:t>
            </a:r>
            <a:r>
              <a:rPr lang="zh-CN" altLang="en-US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TW" altLang="en-US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綜高學術學程主任 朱</a:t>
            </a:r>
            <a:r>
              <a:rPr lang="zh-TW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尹</a:t>
            </a:r>
            <a:r>
              <a:rPr lang="zh-TW" altLang="en-US" sz="1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安老師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086" name="组合 27"/>
          <p:cNvGrpSpPr>
            <a:grpSpLocks/>
          </p:cNvGrpSpPr>
          <p:nvPr/>
        </p:nvGrpSpPr>
        <p:grpSpPr bwMode="auto">
          <a:xfrm rot="9000000">
            <a:off x="8123238" y="331788"/>
            <a:ext cx="1447800" cy="1655762"/>
            <a:chOff x="6580106" y="71853"/>
            <a:chExt cx="1780882" cy="2038302"/>
          </a:xfrm>
        </p:grpSpPr>
        <p:sp>
          <p:nvSpPr>
            <p:cNvPr id="22" name="椭圆 21"/>
            <p:cNvSpPr/>
            <p:nvPr/>
          </p:nvSpPr>
          <p:spPr>
            <a:xfrm>
              <a:off x="6590681" y="79177"/>
              <a:ext cx="747892" cy="748486"/>
            </a:xfrm>
            <a:prstGeom prst="ellipse">
              <a:avLst/>
            </a:prstGeom>
            <a:solidFill>
              <a:srgbClr val="E58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3" name="椭圆 22"/>
            <p:cNvSpPr/>
            <p:nvPr/>
          </p:nvSpPr>
          <p:spPr>
            <a:xfrm>
              <a:off x="7999534" y="1205098"/>
              <a:ext cx="372969" cy="375220"/>
            </a:xfrm>
            <a:prstGeom prst="ellipse">
              <a:avLst/>
            </a:prstGeom>
            <a:solidFill>
              <a:srgbClr val="52AE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6834539" y="1288984"/>
              <a:ext cx="826002" cy="826655"/>
            </a:xfrm>
            <a:prstGeom prst="ellipse">
              <a:avLst/>
            </a:prstGeom>
            <a:solidFill>
              <a:srgbClr val="99C6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pic>
        <p:nvPicPr>
          <p:cNvPr id="2" name="计划书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9638" y="422275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repeatCount="indefinite" fill="remove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2">
            <a:extLst>
              <a:ext uri="{FF2B5EF4-FFF2-40B4-BE49-F238E27FC236}">
                <a16:creationId xmlns="" xmlns:a16="http://schemas.microsoft.com/office/drawing/2014/main" id="{D85356A4-B3D4-A64C-BA58-29E023965AA2}"/>
              </a:ext>
            </a:extLst>
          </p:cNvPr>
          <p:cNvSpPr txBox="1">
            <a:spLocks/>
          </p:cNvSpPr>
          <p:nvPr/>
        </p:nvSpPr>
        <p:spPr>
          <a:xfrm>
            <a:off x="752475" y="479426"/>
            <a:ext cx="10515600" cy="863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9pPr>
          </a:lstStyle>
          <a:p>
            <a:r>
              <a:rPr lang="zh-TW" alt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選讀學程實施流程</a:t>
            </a:r>
            <a:endParaRPr lang="zh-TW" altLang="en-US" dirty="0">
              <a:solidFill>
                <a:schemeClr val="accent1">
                  <a:lumMod val="40000"/>
                  <a:lumOff val="6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內容版面配置區 6">
            <a:extLst>
              <a:ext uri="{FF2B5EF4-FFF2-40B4-BE49-F238E27FC236}">
                <a16:creationId xmlns="" xmlns:a16="http://schemas.microsoft.com/office/drawing/2014/main" id="{007D04F9-AEE9-CA4A-A77F-99FC4BA17A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1171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圓角矩形圖說文字 3">
            <a:extLst>
              <a:ext uri="{FF2B5EF4-FFF2-40B4-BE49-F238E27FC236}">
                <a16:creationId xmlns="" xmlns:a16="http://schemas.microsoft.com/office/drawing/2014/main" id="{CB096785-5CDC-3944-A4F3-51729C96E1C5}"/>
              </a:ext>
            </a:extLst>
          </p:cNvPr>
          <p:cNvSpPr/>
          <p:nvPr/>
        </p:nvSpPr>
        <p:spPr>
          <a:xfrm>
            <a:off x="529389" y="4162926"/>
            <a:ext cx="3104148" cy="2014037"/>
          </a:xfrm>
          <a:prstGeom prst="wedgeRoundRectCallout">
            <a:avLst>
              <a:gd name="adj1" fmla="val -678"/>
              <a:gd name="adj2" fmla="val -88041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每週五第</a:t>
            </a:r>
            <a:r>
              <a:rPr lang="en-US" altLang="zh-TW" sz="28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</a:t>
            </a:r>
            <a:r>
              <a:rPr lang="zh-TW" altLang="en-US" sz="28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、</a:t>
            </a:r>
            <a:r>
              <a:rPr lang="en-US" altLang="zh-TW" sz="28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  <a:r>
              <a:rPr lang="zh-TW" altLang="en-US" sz="28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節課，每五週為一期，做學程試探和體驗。</a:t>
            </a:r>
            <a:endParaRPr kumimoji="1" lang="zh-TW" altLang="en-US" sz="28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本框 47"/>
          <p:cNvSpPr txBox="1">
            <a:spLocks noChangeArrowheads="1"/>
          </p:cNvSpPr>
          <p:nvPr/>
        </p:nvSpPr>
        <p:spPr bwMode="auto">
          <a:xfrm>
            <a:off x="8854530" y="29464"/>
            <a:ext cx="3330575" cy="5222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綜高高一重點項目</a:t>
            </a:r>
          </a:p>
        </p:txBody>
      </p:sp>
    </p:spTree>
    <p:extLst>
      <p:ext uri="{BB962C8B-B14F-4D97-AF65-F5344CB8AC3E}">
        <p14:creationId xmlns:p14="http://schemas.microsoft.com/office/powerpoint/2010/main" val="2275060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="" xmlns:a16="http://schemas.microsoft.com/office/drawing/2014/main" id="{95476D83-D78C-2C45-9B4F-1E2FF508B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558683"/>
              </p:ext>
            </p:extLst>
          </p:nvPr>
        </p:nvGraphicFramePr>
        <p:xfrm>
          <a:off x="949742" y="1454860"/>
          <a:ext cx="10094497" cy="4274428"/>
        </p:xfrm>
        <a:graphic>
          <a:graphicData uri="http://schemas.openxmlformats.org/drawingml/2006/table">
            <a:tbl>
              <a:tblPr/>
              <a:tblGrid>
                <a:gridCol w="995232">
                  <a:extLst>
                    <a:ext uri="{9D8B030D-6E8A-4147-A177-3AD203B41FA5}">
                      <a16:colId xmlns="" xmlns:a16="http://schemas.microsoft.com/office/drawing/2014/main" val="1097989670"/>
                    </a:ext>
                  </a:extLst>
                </a:gridCol>
                <a:gridCol w="1574873">
                  <a:extLst>
                    <a:ext uri="{9D8B030D-6E8A-4147-A177-3AD203B41FA5}">
                      <a16:colId xmlns="" xmlns:a16="http://schemas.microsoft.com/office/drawing/2014/main" val="2525883698"/>
                    </a:ext>
                  </a:extLst>
                </a:gridCol>
                <a:gridCol w="1760795">
                  <a:extLst>
                    <a:ext uri="{9D8B030D-6E8A-4147-A177-3AD203B41FA5}">
                      <a16:colId xmlns="" xmlns:a16="http://schemas.microsoft.com/office/drawing/2014/main" val="3850446269"/>
                    </a:ext>
                  </a:extLst>
                </a:gridCol>
                <a:gridCol w="1629556">
                  <a:extLst>
                    <a:ext uri="{9D8B030D-6E8A-4147-A177-3AD203B41FA5}">
                      <a16:colId xmlns="" xmlns:a16="http://schemas.microsoft.com/office/drawing/2014/main" val="2067882914"/>
                    </a:ext>
                  </a:extLst>
                </a:gridCol>
                <a:gridCol w="1465506">
                  <a:extLst>
                    <a:ext uri="{9D8B030D-6E8A-4147-A177-3AD203B41FA5}">
                      <a16:colId xmlns="" xmlns:a16="http://schemas.microsoft.com/office/drawing/2014/main" val="1876885906"/>
                    </a:ext>
                  </a:extLst>
                </a:gridCol>
                <a:gridCol w="1432697">
                  <a:extLst>
                    <a:ext uri="{9D8B030D-6E8A-4147-A177-3AD203B41FA5}">
                      <a16:colId xmlns="" xmlns:a16="http://schemas.microsoft.com/office/drawing/2014/main" val="2003224259"/>
                    </a:ext>
                  </a:extLst>
                </a:gridCol>
                <a:gridCol w="1235838">
                  <a:extLst>
                    <a:ext uri="{9D8B030D-6E8A-4147-A177-3AD203B41FA5}">
                      <a16:colId xmlns="" xmlns:a16="http://schemas.microsoft.com/office/drawing/2014/main" val="2497886959"/>
                    </a:ext>
                  </a:extLst>
                </a:gridCol>
              </a:tblGrid>
              <a:tr h="1018285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班級</a:t>
                      </a:r>
                      <a:endParaRPr lang="zh-TW" altLang="en-US" b="1" dirty="0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i="0" u="none" strike="noStrike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201</a:t>
                      </a:r>
                      <a:endParaRPr lang="zh-TW" altLang="en-US" b="1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i="0" u="none" strike="noStrike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202</a:t>
                      </a:r>
                      <a:endParaRPr lang="zh-TW" altLang="en-US" b="1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i="0" u="none" strike="noStrike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203</a:t>
                      </a:r>
                      <a:endParaRPr lang="zh-TW" altLang="en-US" b="1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合計</a:t>
                      </a:r>
                      <a:endParaRPr lang="zh-TW" altLang="en-US" b="1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96520870"/>
                  </a:ext>
                </a:extLst>
              </a:tr>
              <a:tr h="149190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學程</a:t>
                      </a:r>
                      <a:endParaRPr lang="zh-TW" altLang="en-US" b="1" dirty="0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電子</a:t>
                      </a:r>
                      <a:endParaRPr lang="zh-TW" altLang="en-US" b="1" dirty="0">
                        <a:solidFill>
                          <a:srgbClr val="7030A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學程</a:t>
                      </a:r>
                      <a:endParaRPr lang="zh-TW" altLang="en-US" b="1" dirty="0">
                        <a:solidFill>
                          <a:srgbClr val="7030A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5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化工</a:t>
                      </a:r>
                      <a:endParaRPr lang="zh-TW" altLang="en-US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學程</a:t>
                      </a:r>
                      <a:endParaRPr lang="zh-TW" altLang="en-US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5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園藝</a:t>
                      </a:r>
                      <a:endParaRPr lang="zh-TW" altLang="en-US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學程</a:t>
                      </a:r>
                      <a:endParaRPr lang="zh-TW" altLang="en-US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2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自然組</a:t>
                      </a:r>
                      <a:endParaRPr lang="zh-TW" altLang="en-US" b="1" dirty="0">
                        <a:solidFill>
                          <a:schemeClr val="tx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2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社會組</a:t>
                      </a:r>
                      <a:endParaRPr lang="zh-TW" altLang="en-US" b="1" dirty="0">
                        <a:solidFill>
                          <a:srgbClr val="FF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2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綜高</a:t>
                      </a:r>
                      <a:endParaRPr lang="zh-TW" altLang="en-US" b="1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1" i="0" u="none" strike="noStrike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</a:t>
                      </a:r>
                      <a:r>
                        <a:rPr lang="zh-TW" altLang="en-US" sz="2000" b="1" i="0" u="none" strike="noStrike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年級</a:t>
                      </a:r>
                      <a:endParaRPr lang="zh-TW" altLang="en-US" b="1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78991463"/>
                  </a:ext>
                </a:extLst>
              </a:tr>
              <a:tr h="852517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人數</a:t>
                      </a:r>
                      <a:endParaRPr lang="zh-TW" altLang="en-US" b="1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15</a:t>
                      </a:r>
                      <a:endParaRPr lang="zh-TW" altLang="en-US" b="1" dirty="0">
                        <a:solidFill>
                          <a:srgbClr val="7030A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5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14</a:t>
                      </a:r>
                      <a:endParaRPr lang="zh-TW" altLang="en-US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5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12</a:t>
                      </a:r>
                      <a:endParaRPr lang="zh-TW" altLang="en-US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2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23</a:t>
                      </a:r>
                      <a:endParaRPr lang="zh-TW" altLang="en-US" b="1" dirty="0">
                        <a:solidFill>
                          <a:schemeClr val="tx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2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30</a:t>
                      </a:r>
                      <a:endParaRPr lang="zh-TW" altLang="en-US" b="1" dirty="0">
                        <a:solidFill>
                          <a:srgbClr val="FF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2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i="0" u="none" strike="noStrike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94</a:t>
                      </a:r>
                      <a:endParaRPr lang="zh-TW" altLang="en-US" b="1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78309021"/>
                  </a:ext>
                </a:extLst>
              </a:tr>
              <a:tr h="91172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比率</a:t>
                      </a:r>
                      <a:endParaRPr lang="zh-TW" altLang="en-US" b="1" dirty="0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43.6%</a:t>
                      </a:r>
                      <a:endParaRPr lang="zh-TW" altLang="en-US" b="1" dirty="0">
                        <a:solidFill>
                          <a:schemeClr val="tx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5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56.4%</a:t>
                      </a:r>
                      <a:endParaRPr lang="zh-TW" altLang="en-US" b="1" dirty="0">
                        <a:solidFill>
                          <a:schemeClr val="tx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2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zh-TW" altLang="en-US" b="1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 </a:t>
                      </a: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23301"/>
                  </a:ext>
                </a:extLst>
              </a:tr>
            </a:tbl>
          </a:graphicData>
        </a:graphic>
      </p:graphicFrame>
      <p:sp>
        <p:nvSpPr>
          <p:cNvPr id="3" name="文本框 47"/>
          <p:cNvSpPr txBox="1">
            <a:spLocks noChangeArrowheads="1"/>
          </p:cNvSpPr>
          <p:nvPr/>
        </p:nvSpPr>
        <p:spPr bwMode="auto">
          <a:xfrm>
            <a:off x="8854530" y="29464"/>
            <a:ext cx="3330575" cy="5222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綜高高二重點項目</a:t>
            </a:r>
          </a:p>
        </p:txBody>
      </p:sp>
    </p:spTree>
    <p:extLst>
      <p:ext uri="{BB962C8B-B14F-4D97-AF65-F5344CB8AC3E}">
        <p14:creationId xmlns:p14="http://schemas.microsoft.com/office/powerpoint/2010/main" val="1017580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="" xmlns:a16="http://schemas.microsoft.com/office/drawing/2014/main" id="{3CD02930-CF97-0340-B69E-17C7CF98D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287561"/>
              </p:ext>
            </p:extLst>
          </p:nvPr>
        </p:nvGraphicFramePr>
        <p:xfrm>
          <a:off x="1264068" y="1139741"/>
          <a:ext cx="9951621" cy="4389521"/>
        </p:xfrm>
        <a:graphic>
          <a:graphicData uri="http://schemas.openxmlformats.org/drawingml/2006/table">
            <a:tbl>
              <a:tblPr/>
              <a:tblGrid>
                <a:gridCol w="980084">
                  <a:extLst>
                    <a:ext uri="{9D8B030D-6E8A-4147-A177-3AD203B41FA5}">
                      <a16:colId xmlns="" xmlns:a16="http://schemas.microsoft.com/office/drawing/2014/main" val="173885202"/>
                    </a:ext>
                  </a:extLst>
                </a:gridCol>
                <a:gridCol w="969314">
                  <a:extLst>
                    <a:ext uri="{9D8B030D-6E8A-4147-A177-3AD203B41FA5}">
                      <a16:colId xmlns="" xmlns:a16="http://schemas.microsoft.com/office/drawing/2014/main" val="2965150626"/>
                    </a:ext>
                  </a:extLst>
                </a:gridCol>
                <a:gridCol w="1130866">
                  <a:extLst>
                    <a:ext uri="{9D8B030D-6E8A-4147-A177-3AD203B41FA5}">
                      <a16:colId xmlns="" xmlns:a16="http://schemas.microsoft.com/office/drawing/2014/main" val="1943471786"/>
                    </a:ext>
                  </a:extLst>
                </a:gridCol>
                <a:gridCol w="1690914">
                  <a:extLst>
                    <a:ext uri="{9D8B030D-6E8A-4147-A177-3AD203B41FA5}">
                      <a16:colId xmlns="" xmlns:a16="http://schemas.microsoft.com/office/drawing/2014/main" val="3517195648"/>
                    </a:ext>
                  </a:extLst>
                </a:gridCol>
                <a:gridCol w="1120096">
                  <a:extLst>
                    <a:ext uri="{9D8B030D-6E8A-4147-A177-3AD203B41FA5}">
                      <a16:colId xmlns="" xmlns:a16="http://schemas.microsoft.com/office/drawing/2014/main" val="3792166636"/>
                    </a:ext>
                  </a:extLst>
                </a:gridCol>
                <a:gridCol w="1270878">
                  <a:extLst>
                    <a:ext uri="{9D8B030D-6E8A-4147-A177-3AD203B41FA5}">
                      <a16:colId xmlns="" xmlns:a16="http://schemas.microsoft.com/office/drawing/2014/main" val="2959297873"/>
                    </a:ext>
                  </a:extLst>
                </a:gridCol>
                <a:gridCol w="1583212">
                  <a:extLst>
                    <a:ext uri="{9D8B030D-6E8A-4147-A177-3AD203B41FA5}">
                      <a16:colId xmlns="" xmlns:a16="http://schemas.microsoft.com/office/drawing/2014/main" val="1428071713"/>
                    </a:ext>
                  </a:extLst>
                </a:gridCol>
                <a:gridCol w="1206257">
                  <a:extLst>
                    <a:ext uri="{9D8B030D-6E8A-4147-A177-3AD203B41FA5}">
                      <a16:colId xmlns="" xmlns:a16="http://schemas.microsoft.com/office/drawing/2014/main" val="1970961774"/>
                    </a:ext>
                  </a:extLst>
                </a:gridCol>
              </a:tblGrid>
              <a:tr h="92205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班級</a:t>
                      </a:r>
                      <a:endParaRPr lang="zh-TW" altLang="en-US" b="1" dirty="0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301</a:t>
                      </a:r>
                      <a:endParaRPr lang="zh-TW" altLang="en-US" b="1" dirty="0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302</a:t>
                      </a:r>
                      <a:endParaRPr lang="zh-TW" altLang="en-US" b="1" dirty="0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303</a:t>
                      </a:r>
                      <a:endParaRPr lang="zh-TW" altLang="en-US" b="1" dirty="0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304</a:t>
                      </a:r>
                      <a:endParaRPr lang="zh-TW" altLang="en-US" b="1" dirty="0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合計</a:t>
                      </a:r>
                      <a:endParaRPr lang="zh-TW" altLang="en-US" b="1" dirty="0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1321111"/>
                  </a:ext>
                </a:extLst>
              </a:tr>
              <a:tr h="162334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學程</a:t>
                      </a:r>
                      <a:endParaRPr lang="zh-TW" altLang="en-US" b="1" dirty="0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>
                          <a:solidFill>
                            <a:srgbClr val="7030A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電子</a:t>
                      </a:r>
                      <a:endParaRPr lang="zh-TW" altLang="en-US" b="1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>
                          <a:solidFill>
                            <a:srgbClr val="7030A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學程</a:t>
                      </a:r>
                      <a:endParaRPr lang="zh-TW" altLang="en-US" b="1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5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>
                          <a:solidFill>
                            <a:srgbClr val="974806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化工</a:t>
                      </a:r>
                      <a:endParaRPr lang="zh-TW" altLang="en-US" b="1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>
                          <a:solidFill>
                            <a:srgbClr val="974806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學程</a:t>
                      </a:r>
                      <a:endParaRPr lang="zh-TW" altLang="en-US" b="1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5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 dirty="0">
                          <a:solidFill>
                            <a:srgbClr val="0099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園藝</a:t>
                      </a:r>
                      <a:endParaRPr lang="zh-TW" altLang="en-US" b="1" dirty="0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 dirty="0">
                          <a:solidFill>
                            <a:srgbClr val="0099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學程</a:t>
                      </a:r>
                      <a:endParaRPr lang="zh-TW" altLang="en-US" b="1" dirty="0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5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自然組</a:t>
                      </a:r>
                      <a:endParaRPr lang="zh-TW" altLang="en-US" b="1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2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>
                          <a:solidFill>
                            <a:srgbClr val="FF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社會組</a:t>
                      </a:r>
                      <a:endParaRPr lang="zh-TW" altLang="en-US" b="1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2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>
                          <a:solidFill>
                            <a:srgbClr val="FF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社會組</a:t>
                      </a:r>
                      <a:endParaRPr lang="zh-TW" altLang="en-US" b="1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2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綜高</a:t>
                      </a:r>
                      <a:endParaRPr lang="zh-TW" altLang="en-US" b="1" dirty="0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</a:t>
                      </a:r>
                      <a:r>
                        <a:rPr lang="zh-TW" alt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年級</a:t>
                      </a:r>
                      <a:endParaRPr lang="zh-TW" altLang="en-US" b="1" dirty="0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80815989"/>
                  </a:ext>
                </a:extLst>
              </a:tr>
              <a:tr h="92205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人數</a:t>
                      </a:r>
                      <a:endParaRPr lang="zh-TW" altLang="en-US" b="1" dirty="0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i="0" u="none" strike="noStrike">
                          <a:solidFill>
                            <a:srgbClr val="7030A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23</a:t>
                      </a:r>
                      <a:endParaRPr lang="zh-TW" altLang="en-US" b="1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5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i="0" u="none" strike="noStrike">
                          <a:solidFill>
                            <a:srgbClr val="974806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12</a:t>
                      </a:r>
                      <a:endParaRPr lang="zh-TW" altLang="en-US" b="1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5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i="0" u="none" strike="noStrike">
                          <a:solidFill>
                            <a:srgbClr val="0099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24</a:t>
                      </a:r>
                      <a:endParaRPr lang="zh-TW" altLang="en-US" b="1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5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26</a:t>
                      </a:r>
                      <a:endParaRPr lang="zh-TW" altLang="en-US" b="1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2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i="0" u="none" strike="noStrike">
                          <a:solidFill>
                            <a:srgbClr val="FF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10</a:t>
                      </a:r>
                      <a:endParaRPr lang="zh-TW" altLang="en-US" b="1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2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i="0" u="none" strike="noStrike">
                          <a:solidFill>
                            <a:srgbClr val="FF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34</a:t>
                      </a:r>
                      <a:endParaRPr lang="zh-TW" altLang="en-US" b="1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2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129</a:t>
                      </a:r>
                      <a:endParaRPr lang="zh-TW" altLang="en-US" b="1" dirty="0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96280005"/>
                  </a:ext>
                </a:extLst>
              </a:tr>
              <a:tr h="92205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比率</a:t>
                      </a:r>
                      <a:endParaRPr lang="zh-TW" altLang="en-US" b="1" dirty="0">
                        <a:solidFill>
                          <a:schemeClr val="bg1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45.7%</a:t>
                      </a:r>
                      <a:endParaRPr lang="zh-TW" altLang="en-US" b="1" dirty="0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5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54.3%</a:t>
                      </a:r>
                      <a:endParaRPr lang="zh-TW" altLang="en-US" b="1" dirty="0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0" marR="95250" marT="47625" marB="476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2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zh-TW" altLang="en-US" b="1" dirty="0">
                          <a:solidFill>
                            <a:schemeClr val="bg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 </a:t>
                      </a:r>
                    </a:p>
                  </a:txBody>
                  <a:tcPr marL="9525" marR="9525" marT="9525" anchor="ctr">
                    <a:lnL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27911541"/>
                  </a:ext>
                </a:extLst>
              </a:tr>
            </a:tbl>
          </a:graphicData>
        </a:graphic>
      </p:graphicFrame>
      <p:sp>
        <p:nvSpPr>
          <p:cNvPr id="3" name="文本框 47"/>
          <p:cNvSpPr txBox="1">
            <a:spLocks noChangeArrowheads="1"/>
          </p:cNvSpPr>
          <p:nvPr/>
        </p:nvSpPr>
        <p:spPr bwMode="auto">
          <a:xfrm>
            <a:off x="8854530" y="29464"/>
            <a:ext cx="3330575" cy="5222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綜高高二重點項目</a:t>
            </a:r>
          </a:p>
        </p:txBody>
      </p:sp>
    </p:spTree>
    <p:extLst>
      <p:ext uri="{BB962C8B-B14F-4D97-AF65-F5344CB8AC3E}">
        <p14:creationId xmlns:p14="http://schemas.microsoft.com/office/powerpoint/2010/main" val="1040109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 rot="18976543" flipH="1">
            <a:off x="8469311" y="3061779"/>
            <a:ext cx="4691063" cy="4133850"/>
            <a:chOff x="3740150" y="1854200"/>
            <a:chExt cx="4691063" cy="4133850"/>
          </a:xfrm>
        </p:grpSpPr>
        <p:sp>
          <p:nvSpPr>
            <p:cNvPr id="5" name="Freeform 21"/>
            <p:cNvSpPr>
              <a:spLocks/>
            </p:cNvSpPr>
            <p:nvPr/>
          </p:nvSpPr>
          <p:spPr bwMode="auto">
            <a:xfrm>
              <a:off x="5472113" y="3778250"/>
              <a:ext cx="1216025" cy="2209800"/>
            </a:xfrm>
            <a:custGeom>
              <a:avLst/>
              <a:gdLst>
                <a:gd name="T0" fmla="*/ 558 w 679"/>
                <a:gd name="T1" fmla="*/ 1235 h 1235"/>
                <a:gd name="T2" fmla="*/ 517 w 679"/>
                <a:gd name="T3" fmla="*/ 546 h 1235"/>
                <a:gd name="T4" fmla="*/ 669 w 679"/>
                <a:gd name="T5" fmla="*/ 191 h 1235"/>
                <a:gd name="T6" fmla="*/ 593 w 679"/>
                <a:gd name="T7" fmla="*/ 207 h 1235"/>
                <a:gd name="T8" fmla="*/ 451 w 679"/>
                <a:gd name="T9" fmla="*/ 310 h 1235"/>
                <a:gd name="T10" fmla="*/ 331 w 679"/>
                <a:gd name="T11" fmla="*/ 25 h 1235"/>
                <a:gd name="T12" fmla="*/ 319 w 679"/>
                <a:gd name="T13" fmla="*/ 214 h 1235"/>
                <a:gd name="T14" fmla="*/ 199 w 679"/>
                <a:gd name="T15" fmla="*/ 139 h 1235"/>
                <a:gd name="T16" fmla="*/ 110 w 679"/>
                <a:gd name="T17" fmla="*/ 71 h 1235"/>
                <a:gd name="T18" fmla="*/ 216 w 679"/>
                <a:gd name="T19" fmla="*/ 311 h 1235"/>
                <a:gd name="T20" fmla="*/ 40 w 679"/>
                <a:gd name="T21" fmla="*/ 150 h 1235"/>
                <a:gd name="T22" fmla="*/ 37 w 679"/>
                <a:gd name="T23" fmla="*/ 224 h 1235"/>
                <a:gd name="T24" fmla="*/ 180 w 679"/>
                <a:gd name="T25" fmla="*/ 388 h 1235"/>
                <a:gd name="T26" fmla="*/ 44 w 679"/>
                <a:gd name="T27" fmla="*/ 317 h 1235"/>
                <a:gd name="T28" fmla="*/ 85 w 679"/>
                <a:gd name="T29" fmla="*/ 408 h 1235"/>
                <a:gd name="T30" fmla="*/ 303 w 679"/>
                <a:gd name="T31" fmla="*/ 668 h 1235"/>
                <a:gd name="T32" fmla="*/ 275 w 679"/>
                <a:gd name="T33" fmla="*/ 1139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9" h="1235">
                  <a:moveTo>
                    <a:pt x="558" y="1235"/>
                  </a:moveTo>
                  <a:cubicBezTo>
                    <a:pt x="558" y="1235"/>
                    <a:pt x="455" y="806"/>
                    <a:pt x="517" y="546"/>
                  </a:cubicBezTo>
                  <a:cubicBezTo>
                    <a:pt x="580" y="285"/>
                    <a:pt x="679" y="231"/>
                    <a:pt x="669" y="191"/>
                  </a:cubicBezTo>
                  <a:cubicBezTo>
                    <a:pt x="660" y="151"/>
                    <a:pt x="609" y="170"/>
                    <a:pt x="593" y="207"/>
                  </a:cubicBezTo>
                  <a:cubicBezTo>
                    <a:pt x="577" y="243"/>
                    <a:pt x="512" y="323"/>
                    <a:pt x="451" y="310"/>
                  </a:cubicBezTo>
                  <a:cubicBezTo>
                    <a:pt x="391" y="297"/>
                    <a:pt x="375" y="49"/>
                    <a:pt x="331" y="25"/>
                  </a:cubicBezTo>
                  <a:cubicBezTo>
                    <a:pt x="287" y="0"/>
                    <a:pt x="302" y="114"/>
                    <a:pt x="319" y="214"/>
                  </a:cubicBezTo>
                  <a:cubicBezTo>
                    <a:pt x="336" y="313"/>
                    <a:pt x="252" y="258"/>
                    <a:pt x="199" y="139"/>
                  </a:cubicBezTo>
                  <a:cubicBezTo>
                    <a:pt x="146" y="20"/>
                    <a:pt x="115" y="54"/>
                    <a:pt x="110" y="71"/>
                  </a:cubicBezTo>
                  <a:cubicBezTo>
                    <a:pt x="104" y="88"/>
                    <a:pt x="225" y="300"/>
                    <a:pt x="216" y="311"/>
                  </a:cubicBezTo>
                  <a:cubicBezTo>
                    <a:pt x="208" y="321"/>
                    <a:pt x="55" y="145"/>
                    <a:pt x="40" y="150"/>
                  </a:cubicBezTo>
                  <a:cubicBezTo>
                    <a:pt x="26" y="155"/>
                    <a:pt x="0" y="169"/>
                    <a:pt x="37" y="224"/>
                  </a:cubicBezTo>
                  <a:cubicBezTo>
                    <a:pt x="73" y="280"/>
                    <a:pt x="187" y="373"/>
                    <a:pt x="180" y="388"/>
                  </a:cubicBezTo>
                  <a:cubicBezTo>
                    <a:pt x="173" y="404"/>
                    <a:pt x="78" y="319"/>
                    <a:pt x="44" y="317"/>
                  </a:cubicBezTo>
                  <a:cubicBezTo>
                    <a:pt x="9" y="315"/>
                    <a:pt x="23" y="364"/>
                    <a:pt x="85" y="408"/>
                  </a:cubicBezTo>
                  <a:cubicBezTo>
                    <a:pt x="147" y="452"/>
                    <a:pt x="298" y="501"/>
                    <a:pt x="303" y="668"/>
                  </a:cubicBezTo>
                  <a:cubicBezTo>
                    <a:pt x="308" y="835"/>
                    <a:pt x="275" y="1139"/>
                    <a:pt x="275" y="113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auto">
            <a:xfrm>
              <a:off x="5600700" y="1854200"/>
              <a:ext cx="2252663" cy="2132013"/>
            </a:xfrm>
            <a:custGeom>
              <a:avLst/>
              <a:gdLst>
                <a:gd name="T0" fmla="*/ 388 w 1261"/>
                <a:gd name="T1" fmla="*/ 1185 h 1192"/>
                <a:gd name="T2" fmla="*/ 659 w 1261"/>
                <a:gd name="T3" fmla="*/ 0 h 1192"/>
                <a:gd name="T4" fmla="*/ 490 w 1261"/>
                <a:gd name="T5" fmla="*/ 1192 h 1192"/>
                <a:gd name="T6" fmla="*/ 595 w 1261"/>
                <a:gd name="T7" fmla="*/ 548 h 1192"/>
                <a:gd name="T8" fmla="*/ 388 w 1261"/>
                <a:gd name="T9" fmla="*/ 118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1" h="1192">
                  <a:moveTo>
                    <a:pt x="388" y="1185"/>
                  </a:moveTo>
                  <a:cubicBezTo>
                    <a:pt x="388" y="1185"/>
                    <a:pt x="0" y="615"/>
                    <a:pt x="659" y="0"/>
                  </a:cubicBezTo>
                  <a:cubicBezTo>
                    <a:pt x="659" y="0"/>
                    <a:pt x="1261" y="710"/>
                    <a:pt x="490" y="1192"/>
                  </a:cubicBezTo>
                  <a:cubicBezTo>
                    <a:pt x="490" y="1192"/>
                    <a:pt x="508" y="734"/>
                    <a:pt x="595" y="548"/>
                  </a:cubicBezTo>
                  <a:cubicBezTo>
                    <a:pt x="595" y="548"/>
                    <a:pt x="363" y="953"/>
                    <a:pt x="388" y="1185"/>
                  </a:cubicBezTo>
                  <a:close/>
                </a:path>
              </a:pathLst>
            </a:custGeom>
            <a:solidFill>
              <a:srgbClr val="DFB039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Freeform 23"/>
            <p:cNvSpPr>
              <a:spLocks/>
            </p:cNvSpPr>
            <p:nvPr/>
          </p:nvSpPr>
          <p:spPr bwMode="auto">
            <a:xfrm>
              <a:off x="6759575" y="3173413"/>
              <a:ext cx="1671638" cy="1636712"/>
            </a:xfrm>
            <a:custGeom>
              <a:avLst/>
              <a:gdLst>
                <a:gd name="T0" fmla="*/ 0 w 933"/>
                <a:gd name="T1" fmla="*/ 502 h 915"/>
                <a:gd name="T2" fmla="*/ 933 w 933"/>
                <a:gd name="T3" fmla="*/ 207 h 915"/>
                <a:gd name="T4" fmla="*/ 37 w 933"/>
                <a:gd name="T5" fmla="*/ 576 h 915"/>
                <a:gd name="T6" fmla="*/ 527 w 933"/>
                <a:gd name="T7" fmla="*/ 386 h 915"/>
                <a:gd name="T8" fmla="*/ 0 w 933"/>
                <a:gd name="T9" fmla="*/ 502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3" h="915">
                  <a:moveTo>
                    <a:pt x="0" y="502"/>
                  </a:moveTo>
                  <a:cubicBezTo>
                    <a:pt x="0" y="502"/>
                    <a:pt x="238" y="0"/>
                    <a:pt x="933" y="207"/>
                  </a:cubicBezTo>
                  <a:cubicBezTo>
                    <a:pt x="933" y="207"/>
                    <a:pt x="686" y="915"/>
                    <a:pt x="37" y="576"/>
                  </a:cubicBezTo>
                  <a:cubicBezTo>
                    <a:pt x="37" y="576"/>
                    <a:pt x="362" y="402"/>
                    <a:pt x="527" y="386"/>
                  </a:cubicBezTo>
                  <a:cubicBezTo>
                    <a:pt x="527" y="386"/>
                    <a:pt x="151" y="390"/>
                    <a:pt x="0" y="502"/>
                  </a:cubicBezTo>
                  <a:close/>
                </a:path>
              </a:pathLst>
            </a:custGeom>
            <a:solidFill>
              <a:srgbClr val="99C65D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Freeform 24"/>
            <p:cNvSpPr>
              <a:spLocks/>
            </p:cNvSpPr>
            <p:nvPr/>
          </p:nvSpPr>
          <p:spPr bwMode="auto">
            <a:xfrm>
              <a:off x="3740150" y="2832100"/>
              <a:ext cx="1731963" cy="1833563"/>
            </a:xfrm>
            <a:custGeom>
              <a:avLst/>
              <a:gdLst>
                <a:gd name="T0" fmla="*/ 966 w 970"/>
                <a:gd name="T1" fmla="*/ 703 h 1025"/>
                <a:gd name="T2" fmla="*/ 0 w 970"/>
                <a:gd name="T3" fmla="*/ 498 h 1025"/>
                <a:gd name="T4" fmla="*/ 970 w 970"/>
                <a:gd name="T5" fmla="*/ 620 h 1025"/>
                <a:gd name="T6" fmla="*/ 445 w 970"/>
                <a:gd name="T7" fmla="*/ 543 h 1025"/>
                <a:gd name="T8" fmla="*/ 966 w 970"/>
                <a:gd name="T9" fmla="*/ 703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0" h="1025">
                  <a:moveTo>
                    <a:pt x="966" y="703"/>
                  </a:moveTo>
                  <a:cubicBezTo>
                    <a:pt x="966" y="703"/>
                    <a:pt x="507" y="1025"/>
                    <a:pt x="0" y="498"/>
                  </a:cubicBezTo>
                  <a:cubicBezTo>
                    <a:pt x="0" y="498"/>
                    <a:pt x="568" y="0"/>
                    <a:pt x="970" y="620"/>
                  </a:cubicBezTo>
                  <a:cubicBezTo>
                    <a:pt x="970" y="620"/>
                    <a:pt x="598" y="611"/>
                    <a:pt x="445" y="543"/>
                  </a:cubicBezTo>
                  <a:cubicBezTo>
                    <a:pt x="445" y="543"/>
                    <a:pt x="778" y="726"/>
                    <a:pt x="966" y="703"/>
                  </a:cubicBezTo>
                  <a:close/>
                </a:path>
              </a:pathLst>
            </a:custGeom>
            <a:solidFill>
              <a:srgbClr val="E58200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Freeform 25"/>
            <p:cNvSpPr>
              <a:spLocks/>
            </p:cNvSpPr>
            <p:nvPr/>
          </p:nvSpPr>
          <p:spPr bwMode="auto">
            <a:xfrm>
              <a:off x="4610100" y="2012950"/>
              <a:ext cx="1731963" cy="1806575"/>
            </a:xfrm>
            <a:custGeom>
              <a:avLst/>
              <a:gdLst>
                <a:gd name="T0" fmla="*/ 594 w 968"/>
                <a:gd name="T1" fmla="*/ 1009 h 1009"/>
                <a:gd name="T2" fmla="*/ 142 w 968"/>
                <a:gd name="T3" fmla="*/ 0 h 1009"/>
                <a:gd name="T4" fmla="*/ 671 w 968"/>
                <a:gd name="T5" fmla="*/ 958 h 1009"/>
                <a:gd name="T6" fmla="*/ 395 w 968"/>
                <a:gd name="T7" fmla="*/ 433 h 1009"/>
                <a:gd name="T8" fmla="*/ 594 w 968"/>
                <a:gd name="T9" fmla="*/ 1009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8" h="1009">
                  <a:moveTo>
                    <a:pt x="594" y="1009"/>
                  </a:moveTo>
                  <a:cubicBezTo>
                    <a:pt x="594" y="1009"/>
                    <a:pt x="0" y="806"/>
                    <a:pt x="142" y="0"/>
                  </a:cubicBezTo>
                  <a:cubicBezTo>
                    <a:pt x="142" y="0"/>
                    <a:pt x="968" y="186"/>
                    <a:pt x="671" y="958"/>
                  </a:cubicBezTo>
                  <a:cubicBezTo>
                    <a:pt x="671" y="958"/>
                    <a:pt x="435" y="615"/>
                    <a:pt x="395" y="433"/>
                  </a:cubicBezTo>
                  <a:cubicBezTo>
                    <a:pt x="395" y="433"/>
                    <a:pt x="449" y="854"/>
                    <a:pt x="594" y="1009"/>
                  </a:cubicBezTo>
                  <a:close/>
                </a:path>
              </a:pathLst>
            </a:custGeom>
            <a:solidFill>
              <a:srgbClr val="52AEBB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" name="標題 2">
            <a:extLst>
              <a:ext uri="{FF2B5EF4-FFF2-40B4-BE49-F238E27FC236}">
                <a16:creationId xmlns="" xmlns:a16="http://schemas.microsoft.com/office/drawing/2014/main" id="{D85356A4-B3D4-A64C-BA58-29E023965AA2}"/>
              </a:ext>
            </a:extLst>
          </p:cNvPr>
          <p:cNvSpPr txBox="1">
            <a:spLocks/>
          </p:cNvSpPr>
          <p:nvPr/>
        </p:nvSpPr>
        <p:spPr>
          <a:xfrm>
            <a:off x="638303" y="708026"/>
            <a:ext cx="10101134" cy="70643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9pPr>
          </a:lstStyle>
          <a:p>
            <a:r>
              <a:rPr lang="zh-TW" altLang="en-US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畢業條件（非常重要）</a:t>
            </a:r>
            <a:endParaRPr lang="zh-TW" altLang="en-US" dirty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1">
            <a:extLst>
              <a:ext uri="{FF2B5EF4-FFF2-40B4-BE49-F238E27FC236}">
                <a16:creationId xmlns="" xmlns:a16="http://schemas.microsoft.com/office/drawing/2014/main" id="{2D2D19A2-9A6E-5E46-AEE5-6B22DD285AF8}"/>
              </a:ext>
            </a:extLst>
          </p:cNvPr>
          <p:cNvSpPr txBox="1">
            <a:spLocks/>
          </p:cNvSpPr>
          <p:nvPr/>
        </p:nvSpPr>
        <p:spPr>
          <a:xfrm>
            <a:off x="800100" y="1825625"/>
            <a:ext cx="108331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zh-TW" altLang="en-US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修業年限不超過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年。</a:t>
            </a:r>
            <a:endParaRPr lang="en-US" altLang="zh-TW" sz="32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zh-TW" altLang="en-US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畢業總學分數不得少於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160 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個學分。</a:t>
            </a:r>
            <a:endParaRPr lang="en-US" altLang="zh-TW" sz="32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zh-TW" altLang="en-US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必修科目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54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學分均須修習且科目及格</a:t>
            </a:r>
            <a:r>
              <a:rPr lang="zh-TW" altLang="en-US" sz="3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部定必修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48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學分</a:t>
            </a:r>
            <a:r>
              <a:rPr lang="zh-TW" altLang="en-US" sz="3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校訂必修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學分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zh-TW" altLang="en-US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每學年學業總平均成績及格。</a:t>
            </a:r>
            <a:endParaRPr lang="en-US" altLang="zh-TW" sz="44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zh-TW" altLang="en-US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德行評量之獎懲紀錄</a:t>
            </a:r>
            <a:r>
              <a:rPr lang="zh-TW" altLang="en-US" sz="3200" b="1" dirty="0" smtClean="0">
                <a:solidFill>
                  <a:schemeClr val="bg1"/>
                </a:solidFill>
                <a:highlight>
                  <a:srgbClr val="0000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相抵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後未滿 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大過者。</a:t>
            </a:r>
            <a:endParaRPr lang="zh-TW" altLang="en-US" sz="4400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本框 47"/>
          <p:cNvSpPr txBox="1">
            <a:spLocks noChangeArrowheads="1"/>
          </p:cNvSpPr>
          <p:nvPr/>
        </p:nvSpPr>
        <p:spPr bwMode="auto">
          <a:xfrm>
            <a:off x="8854530" y="29464"/>
            <a:ext cx="3330575" cy="5222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綜高高三重點項目</a:t>
            </a:r>
          </a:p>
        </p:txBody>
      </p:sp>
    </p:spTree>
    <p:extLst>
      <p:ext uri="{BB962C8B-B14F-4D97-AF65-F5344CB8AC3E}">
        <p14:creationId xmlns:p14="http://schemas.microsoft.com/office/powerpoint/2010/main" val="3701940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="" xmlns:a16="http://schemas.microsoft.com/office/drawing/2014/main" id="{CA3FCA2D-AB79-E140-A2B4-2D33BF957C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05" y="499981"/>
            <a:ext cx="10877376" cy="605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6386514" y="2457366"/>
            <a:ext cx="1543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分科測</a:t>
            </a:r>
            <a:r>
              <a:rPr lang="zh-TW" altLang="en-US" sz="24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驗</a:t>
            </a:r>
          </a:p>
        </p:txBody>
      </p:sp>
      <p:sp>
        <p:nvSpPr>
          <p:cNvPr id="6" name="標題 2">
            <a:extLst>
              <a:ext uri="{FF2B5EF4-FFF2-40B4-BE49-F238E27FC236}">
                <a16:creationId xmlns="" xmlns:a16="http://schemas.microsoft.com/office/drawing/2014/main" id="{D85356A4-B3D4-A64C-BA58-29E023965AA2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9pPr>
          </a:lstStyle>
          <a:p>
            <a:r>
              <a:rPr lang="zh-TW" altLang="en-US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升學進路</a:t>
            </a:r>
            <a:endParaRPr lang="zh-TW" altLang="en-US" dirty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本框 47"/>
          <p:cNvSpPr txBox="1">
            <a:spLocks noChangeArrowheads="1"/>
          </p:cNvSpPr>
          <p:nvPr/>
        </p:nvSpPr>
        <p:spPr bwMode="auto">
          <a:xfrm>
            <a:off x="8854530" y="29464"/>
            <a:ext cx="3330575" cy="5222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綜高高三重點項目</a:t>
            </a:r>
          </a:p>
        </p:txBody>
      </p:sp>
    </p:spTree>
    <p:extLst>
      <p:ext uri="{BB962C8B-B14F-4D97-AF65-F5344CB8AC3E}">
        <p14:creationId xmlns:p14="http://schemas.microsoft.com/office/powerpoint/2010/main" val="2343440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本框 3"/>
          <p:cNvSpPr txBox="1">
            <a:spLocks noChangeArrowheads="1"/>
          </p:cNvSpPr>
          <p:nvPr/>
        </p:nvSpPr>
        <p:spPr bwMode="auto">
          <a:xfrm>
            <a:off x="633403" y="2897188"/>
            <a:ext cx="26654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zh-TW" alt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多元入學進路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Freeform 5"/>
          <p:cNvSpPr>
            <a:spLocks noEditPoints="1"/>
          </p:cNvSpPr>
          <p:nvPr/>
        </p:nvSpPr>
        <p:spPr bwMode="auto">
          <a:xfrm>
            <a:off x="831850" y="2897188"/>
            <a:ext cx="3871913" cy="1417637"/>
          </a:xfrm>
          <a:custGeom>
            <a:avLst/>
            <a:gdLst>
              <a:gd name="T0" fmla="*/ 983 w 1203"/>
              <a:gd name="T1" fmla="*/ 0 h 440"/>
              <a:gd name="T2" fmla="*/ 784 w 1203"/>
              <a:gd name="T3" fmla="*/ 125 h 440"/>
              <a:gd name="T4" fmla="*/ 784 w 1203"/>
              <a:gd name="T5" fmla="*/ 125 h 440"/>
              <a:gd name="T6" fmla="*/ 740 w 1203"/>
              <a:gd name="T7" fmla="*/ 125 h 440"/>
              <a:gd name="T8" fmla="*/ 740 w 1203"/>
              <a:gd name="T9" fmla="*/ 144 h 440"/>
              <a:gd name="T10" fmla="*/ 699 w 1203"/>
              <a:gd name="T11" fmla="*/ 144 h 440"/>
              <a:gd name="T12" fmla="*/ 699 w 1203"/>
              <a:gd name="T13" fmla="*/ 158 h 440"/>
              <a:gd name="T14" fmla="*/ 334 w 1203"/>
              <a:gd name="T15" fmla="*/ 158 h 440"/>
              <a:gd name="T16" fmla="*/ 309 w 1203"/>
              <a:gd name="T17" fmla="*/ 182 h 440"/>
              <a:gd name="T18" fmla="*/ 282 w 1203"/>
              <a:gd name="T19" fmla="*/ 160 h 440"/>
              <a:gd name="T20" fmla="*/ 56 w 1203"/>
              <a:gd name="T21" fmla="*/ 160 h 440"/>
              <a:gd name="T22" fmla="*/ 31 w 1203"/>
              <a:gd name="T23" fmla="*/ 185 h 440"/>
              <a:gd name="T24" fmla="*/ 698 w 1203"/>
              <a:gd name="T25" fmla="*/ 185 h 440"/>
              <a:gd name="T26" fmla="*/ 698 w 1203"/>
              <a:gd name="T27" fmla="*/ 198 h 440"/>
              <a:gd name="T28" fmla="*/ 18 w 1203"/>
              <a:gd name="T29" fmla="*/ 198 h 440"/>
              <a:gd name="T30" fmla="*/ 0 w 1203"/>
              <a:gd name="T31" fmla="*/ 217 h 440"/>
              <a:gd name="T32" fmla="*/ 0 w 1203"/>
              <a:gd name="T33" fmla="*/ 232 h 440"/>
              <a:gd name="T34" fmla="*/ 40 w 1203"/>
              <a:gd name="T35" fmla="*/ 272 h 440"/>
              <a:gd name="T36" fmla="*/ 86 w 1203"/>
              <a:gd name="T37" fmla="*/ 272 h 440"/>
              <a:gd name="T38" fmla="*/ 110 w 1203"/>
              <a:gd name="T39" fmla="*/ 247 h 440"/>
              <a:gd name="T40" fmla="*/ 142 w 1203"/>
              <a:gd name="T41" fmla="*/ 278 h 440"/>
              <a:gd name="T42" fmla="*/ 173 w 1203"/>
              <a:gd name="T43" fmla="*/ 278 h 440"/>
              <a:gd name="T44" fmla="*/ 188 w 1203"/>
              <a:gd name="T45" fmla="*/ 262 h 440"/>
              <a:gd name="T46" fmla="*/ 205 w 1203"/>
              <a:gd name="T47" fmla="*/ 278 h 440"/>
              <a:gd name="T48" fmla="*/ 247 w 1203"/>
              <a:gd name="T49" fmla="*/ 278 h 440"/>
              <a:gd name="T50" fmla="*/ 275 w 1203"/>
              <a:gd name="T51" fmla="*/ 244 h 440"/>
              <a:gd name="T52" fmla="*/ 300 w 1203"/>
              <a:gd name="T53" fmla="*/ 244 h 440"/>
              <a:gd name="T54" fmla="*/ 326 w 1203"/>
              <a:gd name="T55" fmla="*/ 282 h 440"/>
              <a:gd name="T56" fmla="*/ 699 w 1203"/>
              <a:gd name="T57" fmla="*/ 282 h 440"/>
              <a:gd name="T58" fmla="*/ 699 w 1203"/>
              <a:gd name="T59" fmla="*/ 295 h 440"/>
              <a:gd name="T60" fmla="*/ 740 w 1203"/>
              <a:gd name="T61" fmla="*/ 295 h 440"/>
              <a:gd name="T62" fmla="*/ 740 w 1203"/>
              <a:gd name="T63" fmla="*/ 314 h 440"/>
              <a:gd name="T64" fmla="*/ 784 w 1203"/>
              <a:gd name="T65" fmla="*/ 314 h 440"/>
              <a:gd name="T66" fmla="*/ 784 w 1203"/>
              <a:gd name="T67" fmla="*/ 314 h 440"/>
              <a:gd name="T68" fmla="*/ 983 w 1203"/>
              <a:gd name="T69" fmla="*/ 440 h 440"/>
              <a:gd name="T70" fmla="*/ 1203 w 1203"/>
              <a:gd name="T71" fmla="*/ 220 h 440"/>
              <a:gd name="T72" fmla="*/ 983 w 1203"/>
              <a:gd name="T73" fmla="*/ 0 h 440"/>
              <a:gd name="T74" fmla="*/ 1104 w 1203"/>
              <a:gd name="T75" fmla="*/ 269 h 440"/>
              <a:gd name="T76" fmla="*/ 1055 w 1203"/>
              <a:gd name="T77" fmla="*/ 220 h 440"/>
              <a:gd name="T78" fmla="*/ 1104 w 1203"/>
              <a:gd name="T79" fmla="*/ 171 h 440"/>
              <a:gd name="T80" fmla="*/ 1154 w 1203"/>
              <a:gd name="T81" fmla="*/ 220 h 440"/>
              <a:gd name="T82" fmla="*/ 1104 w 1203"/>
              <a:gd name="T83" fmla="*/ 269 h 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203" h="440">
                <a:moveTo>
                  <a:pt x="983" y="0"/>
                </a:moveTo>
                <a:cubicBezTo>
                  <a:pt x="895" y="0"/>
                  <a:pt x="819" y="51"/>
                  <a:pt x="784" y="125"/>
                </a:cubicBezTo>
                <a:cubicBezTo>
                  <a:pt x="784" y="125"/>
                  <a:pt x="784" y="125"/>
                  <a:pt x="784" y="125"/>
                </a:cubicBezTo>
                <a:cubicBezTo>
                  <a:pt x="740" y="125"/>
                  <a:pt x="740" y="125"/>
                  <a:pt x="740" y="125"/>
                </a:cubicBezTo>
                <a:cubicBezTo>
                  <a:pt x="740" y="144"/>
                  <a:pt x="740" y="144"/>
                  <a:pt x="740" y="144"/>
                </a:cubicBezTo>
                <a:cubicBezTo>
                  <a:pt x="699" y="144"/>
                  <a:pt x="699" y="144"/>
                  <a:pt x="699" y="144"/>
                </a:cubicBezTo>
                <a:cubicBezTo>
                  <a:pt x="699" y="158"/>
                  <a:pt x="699" y="158"/>
                  <a:pt x="699" y="158"/>
                </a:cubicBezTo>
                <a:cubicBezTo>
                  <a:pt x="334" y="158"/>
                  <a:pt x="334" y="158"/>
                  <a:pt x="334" y="158"/>
                </a:cubicBezTo>
                <a:cubicBezTo>
                  <a:pt x="309" y="182"/>
                  <a:pt x="309" y="182"/>
                  <a:pt x="309" y="182"/>
                </a:cubicBezTo>
                <a:cubicBezTo>
                  <a:pt x="282" y="160"/>
                  <a:pt x="282" y="160"/>
                  <a:pt x="282" y="160"/>
                </a:cubicBezTo>
                <a:cubicBezTo>
                  <a:pt x="56" y="160"/>
                  <a:pt x="56" y="160"/>
                  <a:pt x="56" y="160"/>
                </a:cubicBezTo>
                <a:cubicBezTo>
                  <a:pt x="31" y="185"/>
                  <a:pt x="31" y="185"/>
                  <a:pt x="31" y="185"/>
                </a:cubicBezTo>
                <a:cubicBezTo>
                  <a:pt x="698" y="185"/>
                  <a:pt x="698" y="185"/>
                  <a:pt x="698" y="185"/>
                </a:cubicBezTo>
                <a:cubicBezTo>
                  <a:pt x="698" y="198"/>
                  <a:pt x="698" y="198"/>
                  <a:pt x="698" y="198"/>
                </a:cubicBezTo>
                <a:cubicBezTo>
                  <a:pt x="18" y="198"/>
                  <a:pt x="18" y="198"/>
                  <a:pt x="18" y="198"/>
                </a:cubicBezTo>
                <a:cubicBezTo>
                  <a:pt x="0" y="217"/>
                  <a:pt x="0" y="217"/>
                  <a:pt x="0" y="217"/>
                </a:cubicBezTo>
                <a:cubicBezTo>
                  <a:pt x="0" y="232"/>
                  <a:pt x="0" y="232"/>
                  <a:pt x="0" y="232"/>
                </a:cubicBezTo>
                <a:cubicBezTo>
                  <a:pt x="40" y="272"/>
                  <a:pt x="40" y="272"/>
                  <a:pt x="40" y="272"/>
                </a:cubicBezTo>
                <a:cubicBezTo>
                  <a:pt x="86" y="272"/>
                  <a:pt x="86" y="272"/>
                  <a:pt x="86" y="272"/>
                </a:cubicBezTo>
                <a:cubicBezTo>
                  <a:pt x="110" y="247"/>
                  <a:pt x="110" y="247"/>
                  <a:pt x="110" y="247"/>
                </a:cubicBezTo>
                <a:cubicBezTo>
                  <a:pt x="142" y="278"/>
                  <a:pt x="142" y="278"/>
                  <a:pt x="142" y="278"/>
                </a:cubicBezTo>
                <a:cubicBezTo>
                  <a:pt x="173" y="278"/>
                  <a:pt x="173" y="278"/>
                  <a:pt x="173" y="278"/>
                </a:cubicBezTo>
                <a:cubicBezTo>
                  <a:pt x="188" y="262"/>
                  <a:pt x="188" y="262"/>
                  <a:pt x="188" y="262"/>
                </a:cubicBezTo>
                <a:cubicBezTo>
                  <a:pt x="205" y="278"/>
                  <a:pt x="205" y="278"/>
                  <a:pt x="205" y="278"/>
                </a:cubicBezTo>
                <a:cubicBezTo>
                  <a:pt x="247" y="278"/>
                  <a:pt x="247" y="278"/>
                  <a:pt x="247" y="278"/>
                </a:cubicBezTo>
                <a:cubicBezTo>
                  <a:pt x="275" y="244"/>
                  <a:pt x="275" y="244"/>
                  <a:pt x="275" y="244"/>
                </a:cubicBezTo>
                <a:cubicBezTo>
                  <a:pt x="300" y="244"/>
                  <a:pt x="300" y="244"/>
                  <a:pt x="300" y="244"/>
                </a:cubicBezTo>
                <a:cubicBezTo>
                  <a:pt x="326" y="282"/>
                  <a:pt x="326" y="282"/>
                  <a:pt x="326" y="282"/>
                </a:cubicBezTo>
                <a:cubicBezTo>
                  <a:pt x="699" y="282"/>
                  <a:pt x="699" y="282"/>
                  <a:pt x="699" y="282"/>
                </a:cubicBezTo>
                <a:cubicBezTo>
                  <a:pt x="699" y="295"/>
                  <a:pt x="699" y="295"/>
                  <a:pt x="699" y="295"/>
                </a:cubicBezTo>
                <a:cubicBezTo>
                  <a:pt x="740" y="295"/>
                  <a:pt x="740" y="295"/>
                  <a:pt x="740" y="295"/>
                </a:cubicBezTo>
                <a:cubicBezTo>
                  <a:pt x="740" y="314"/>
                  <a:pt x="740" y="314"/>
                  <a:pt x="740" y="314"/>
                </a:cubicBezTo>
                <a:cubicBezTo>
                  <a:pt x="784" y="314"/>
                  <a:pt x="784" y="314"/>
                  <a:pt x="784" y="314"/>
                </a:cubicBezTo>
                <a:cubicBezTo>
                  <a:pt x="784" y="314"/>
                  <a:pt x="784" y="314"/>
                  <a:pt x="784" y="314"/>
                </a:cubicBezTo>
                <a:cubicBezTo>
                  <a:pt x="819" y="389"/>
                  <a:pt x="895" y="440"/>
                  <a:pt x="983" y="440"/>
                </a:cubicBezTo>
                <a:cubicBezTo>
                  <a:pt x="1104" y="440"/>
                  <a:pt x="1203" y="341"/>
                  <a:pt x="1203" y="220"/>
                </a:cubicBezTo>
                <a:cubicBezTo>
                  <a:pt x="1203" y="98"/>
                  <a:pt x="1104" y="0"/>
                  <a:pt x="983" y="0"/>
                </a:cubicBezTo>
                <a:close/>
                <a:moveTo>
                  <a:pt x="1104" y="269"/>
                </a:moveTo>
                <a:cubicBezTo>
                  <a:pt x="1077" y="269"/>
                  <a:pt x="1055" y="247"/>
                  <a:pt x="1055" y="220"/>
                </a:cubicBezTo>
                <a:cubicBezTo>
                  <a:pt x="1055" y="193"/>
                  <a:pt x="1077" y="171"/>
                  <a:pt x="1104" y="171"/>
                </a:cubicBezTo>
                <a:cubicBezTo>
                  <a:pt x="1131" y="171"/>
                  <a:pt x="1154" y="193"/>
                  <a:pt x="1154" y="220"/>
                </a:cubicBezTo>
                <a:cubicBezTo>
                  <a:pt x="1154" y="247"/>
                  <a:pt x="1131" y="269"/>
                  <a:pt x="1104" y="26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Freeform 6"/>
          <p:cNvSpPr>
            <a:spLocks/>
          </p:cNvSpPr>
          <p:nvPr/>
        </p:nvSpPr>
        <p:spPr bwMode="auto">
          <a:xfrm>
            <a:off x="5781675" y="3033713"/>
            <a:ext cx="12700" cy="14287"/>
          </a:xfrm>
          <a:custGeom>
            <a:avLst/>
            <a:gdLst>
              <a:gd name="T0" fmla="*/ 0 w 4"/>
              <a:gd name="T1" fmla="*/ 5 h 5"/>
              <a:gd name="T2" fmla="*/ 1 w 4"/>
              <a:gd name="T3" fmla="*/ 5 h 5"/>
              <a:gd name="T4" fmla="*/ 4 w 4"/>
              <a:gd name="T5" fmla="*/ 0 h 5"/>
              <a:gd name="T6" fmla="*/ 3 w 4"/>
              <a:gd name="T7" fmla="*/ 2 h 5"/>
              <a:gd name="T8" fmla="*/ 0 w 4"/>
              <a:gd name="T9" fmla="*/ 5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" h="5">
                <a:moveTo>
                  <a:pt x="0" y="5"/>
                </a:moveTo>
                <a:cubicBezTo>
                  <a:pt x="0" y="5"/>
                  <a:pt x="0" y="5"/>
                  <a:pt x="1" y="5"/>
                </a:cubicBezTo>
                <a:cubicBezTo>
                  <a:pt x="3" y="4"/>
                  <a:pt x="4" y="2"/>
                  <a:pt x="4" y="0"/>
                </a:cubicBezTo>
                <a:cubicBezTo>
                  <a:pt x="3" y="1"/>
                  <a:pt x="3" y="1"/>
                  <a:pt x="3" y="2"/>
                </a:cubicBezTo>
                <a:cubicBezTo>
                  <a:pt x="2" y="4"/>
                  <a:pt x="1" y="5"/>
                  <a:pt x="0" y="5"/>
                </a:cubicBezTo>
                <a:close/>
              </a:path>
            </a:pathLst>
          </a:custGeom>
          <a:solidFill>
            <a:srgbClr val="EC1C24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5959475" y="3738563"/>
            <a:ext cx="3175" cy="0"/>
          </a:xfrm>
          <a:custGeom>
            <a:avLst/>
            <a:gdLst>
              <a:gd name="T0" fmla="*/ 1 w 1"/>
              <a:gd name="T1" fmla="*/ 0 w 1"/>
              <a:gd name="T2" fmla="*/ 1 w 1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">
                <a:moveTo>
                  <a:pt x="1" y="0"/>
                </a:moveTo>
                <a:cubicBezTo>
                  <a:pt x="1" y="0"/>
                  <a:pt x="0" y="0"/>
                  <a:pt x="0" y="0"/>
                </a:cubicBezTo>
                <a:cubicBezTo>
                  <a:pt x="0" y="0"/>
                  <a:pt x="1" y="0"/>
                  <a:pt x="1" y="0"/>
                </a:cubicBezTo>
                <a:close/>
              </a:path>
            </a:pathLst>
          </a:custGeom>
          <a:solidFill>
            <a:srgbClr val="BD1E2D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5962650" y="3727450"/>
            <a:ext cx="15875" cy="11113"/>
          </a:xfrm>
          <a:custGeom>
            <a:avLst/>
            <a:gdLst>
              <a:gd name="T0" fmla="*/ 0 w 5"/>
              <a:gd name="T1" fmla="*/ 3 h 3"/>
              <a:gd name="T2" fmla="*/ 1 w 5"/>
              <a:gd name="T3" fmla="*/ 3 h 3"/>
              <a:gd name="T4" fmla="*/ 5 w 5"/>
              <a:gd name="T5" fmla="*/ 0 h 3"/>
              <a:gd name="T6" fmla="*/ 4 w 5"/>
              <a:gd name="T7" fmla="*/ 1 h 3"/>
              <a:gd name="T8" fmla="*/ 0 w 5"/>
              <a:gd name="T9" fmla="*/ 3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" h="3">
                <a:moveTo>
                  <a:pt x="0" y="3"/>
                </a:moveTo>
                <a:cubicBezTo>
                  <a:pt x="0" y="3"/>
                  <a:pt x="0" y="3"/>
                  <a:pt x="1" y="3"/>
                </a:cubicBezTo>
                <a:cubicBezTo>
                  <a:pt x="3" y="3"/>
                  <a:pt x="5" y="2"/>
                  <a:pt x="5" y="0"/>
                </a:cubicBezTo>
                <a:cubicBezTo>
                  <a:pt x="5" y="0"/>
                  <a:pt x="4" y="1"/>
                  <a:pt x="4" y="1"/>
                </a:cubicBezTo>
                <a:cubicBezTo>
                  <a:pt x="3" y="3"/>
                  <a:pt x="1" y="3"/>
                  <a:pt x="0" y="3"/>
                </a:cubicBezTo>
                <a:close/>
              </a:path>
            </a:pathLst>
          </a:custGeom>
          <a:solidFill>
            <a:srgbClr val="BD1E2D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>
            <a:off x="5753100" y="4321175"/>
            <a:ext cx="4763" cy="0"/>
          </a:xfrm>
          <a:custGeom>
            <a:avLst/>
            <a:gdLst>
              <a:gd name="T0" fmla="*/ 1 w 1"/>
              <a:gd name="T1" fmla="*/ 0 w 1"/>
              <a:gd name="T2" fmla="*/ 1 w 1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">
                <a:moveTo>
                  <a:pt x="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1" y="0"/>
                </a:cubicBezTo>
                <a:close/>
              </a:path>
            </a:pathLst>
          </a:custGeom>
          <a:solidFill>
            <a:srgbClr val="A01227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Freeform 10"/>
          <p:cNvSpPr>
            <a:spLocks/>
          </p:cNvSpPr>
          <p:nvPr/>
        </p:nvSpPr>
        <p:spPr bwMode="auto">
          <a:xfrm>
            <a:off x="5757863" y="4319588"/>
            <a:ext cx="17462" cy="6350"/>
          </a:xfrm>
          <a:custGeom>
            <a:avLst/>
            <a:gdLst>
              <a:gd name="T0" fmla="*/ 0 w 6"/>
              <a:gd name="T1" fmla="*/ 1 h 2"/>
              <a:gd name="T2" fmla="*/ 0 w 6"/>
              <a:gd name="T3" fmla="*/ 1 h 2"/>
              <a:gd name="T4" fmla="*/ 6 w 6"/>
              <a:gd name="T5" fmla="*/ 0 h 2"/>
              <a:gd name="T6" fmla="*/ 4 w 6"/>
              <a:gd name="T7" fmla="*/ 1 h 2"/>
              <a:gd name="T8" fmla="*/ 0 w 6"/>
              <a:gd name="T9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" h="2"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2" y="2"/>
                  <a:pt x="4" y="1"/>
                  <a:pt x="6" y="0"/>
                </a:cubicBezTo>
                <a:cubicBezTo>
                  <a:pt x="5" y="0"/>
                  <a:pt x="5" y="0"/>
                  <a:pt x="4" y="1"/>
                </a:cubicBezTo>
                <a:cubicBezTo>
                  <a:pt x="2" y="1"/>
                  <a:pt x="1" y="1"/>
                  <a:pt x="0" y="1"/>
                </a:cubicBezTo>
                <a:close/>
              </a:path>
            </a:pathLst>
          </a:custGeom>
          <a:solidFill>
            <a:srgbClr val="A01227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>
            <a:off x="4697413" y="3686175"/>
            <a:ext cx="6350" cy="0"/>
          </a:xfrm>
          <a:custGeom>
            <a:avLst/>
            <a:gdLst>
              <a:gd name="T0" fmla="*/ 0 w 2"/>
              <a:gd name="T1" fmla="*/ 2 w 2"/>
              <a:gd name="T2" fmla="*/ 0 w 2"/>
              <a:gd name="T3" fmla="*/ 0 w 2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2">
                <a:moveTo>
                  <a:pt x="0" y="0"/>
                </a:moveTo>
                <a:cubicBezTo>
                  <a:pt x="1" y="0"/>
                  <a:pt x="1" y="0"/>
                  <a:pt x="2" y="0"/>
                </a:cubicBezTo>
                <a:cubicBezTo>
                  <a:pt x="1" y="0"/>
                  <a:pt x="1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A01227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12"/>
          <p:cNvSpPr>
            <a:spLocks/>
          </p:cNvSpPr>
          <p:nvPr/>
        </p:nvSpPr>
        <p:spPr bwMode="auto">
          <a:xfrm>
            <a:off x="4462463" y="3465513"/>
            <a:ext cx="0" cy="6350"/>
          </a:xfrm>
          <a:custGeom>
            <a:avLst/>
            <a:gdLst>
              <a:gd name="T0" fmla="*/ 2 h 2"/>
              <a:gd name="T1" fmla="*/ 2 h 2"/>
            </a:gdLst>
            <a:ahLst/>
            <a:cxnLst>
              <a:cxn ang="0">
                <a:pos x="0" y="T0"/>
              </a:cxn>
              <a:cxn ang="0">
                <a:pos x="0" y="T1"/>
              </a:cxn>
            </a:cxnLst>
            <a:rect l="0" t="0" r="r" b="b"/>
            <a:pathLst>
              <a:path h="2">
                <a:moveTo>
                  <a:pt x="0" y="2"/>
                </a:moveTo>
                <a:cubicBezTo>
                  <a:pt x="0" y="0"/>
                  <a:pt x="0" y="2"/>
                  <a:pt x="0" y="2"/>
                </a:cubicBezTo>
                <a:close/>
              </a:path>
            </a:pathLst>
          </a:custGeom>
          <a:solidFill>
            <a:srgbClr val="EC1C24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Freeform 13"/>
          <p:cNvSpPr>
            <a:spLocks/>
          </p:cNvSpPr>
          <p:nvPr/>
        </p:nvSpPr>
        <p:spPr bwMode="auto">
          <a:xfrm>
            <a:off x="4508500" y="3525838"/>
            <a:ext cx="15875" cy="6350"/>
          </a:xfrm>
          <a:custGeom>
            <a:avLst/>
            <a:gdLst>
              <a:gd name="T0" fmla="*/ 5 w 5"/>
              <a:gd name="T1" fmla="*/ 1 h 2"/>
              <a:gd name="T2" fmla="*/ 5 w 5"/>
              <a:gd name="T3" fmla="*/ 0 h 2"/>
              <a:gd name="T4" fmla="*/ 0 w 5"/>
              <a:gd name="T5" fmla="*/ 2 h 2"/>
              <a:gd name="T6" fmla="*/ 5 w 5"/>
              <a:gd name="T7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" h="2">
                <a:moveTo>
                  <a:pt x="5" y="1"/>
                </a:moveTo>
                <a:cubicBezTo>
                  <a:pt x="5" y="1"/>
                  <a:pt x="5" y="0"/>
                  <a:pt x="5" y="0"/>
                </a:cubicBezTo>
                <a:cubicBezTo>
                  <a:pt x="3" y="1"/>
                  <a:pt x="1" y="1"/>
                  <a:pt x="0" y="2"/>
                </a:cubicBezTo>
                <a:cubicBezTo>
                  <a:pt x="2" y="2"/>
                  <a:pt x="4" y="2"/>
                  <a:pt x="5" y="1"/>
                </a:cubicBezTo>
                <a:close/>
              </a:path>
            </a:pathLst>
          </a:custGeom>
          <a:solidFill>
            <a:srgbClr val="BD1E2D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Freeform 14"/>
          <p:cNvSpPr>
            <a:spLocks/>
          </p:cNvSpPr>
          <p:nvPr/>
        </p:nvSpPr>
        <p:spPr bwMode="auto">
          <a:xfrm>
            <a:off x="4508500" y="3694113"/>
            <a:ext cx="3175" cy="1587"/>
          </a:xfrm>
          <a:custGeom>
            <a:avLst/>
            <a:gdLst>
              <a:gd name="T0" fmla="*/ 1 w 1"/>
              <a:gd name="T1" fmla="*/ 1 h 1"/>
              <a:gd name="T2" fmla="*/ 1 w 1"/>
              <a:gd name="T3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1" y="1"/>
                </a:moveTo>
                <a:cubicBezTo>
                  <a:pt x="1" y="0"/>
                  <a:pt x="0" y="1"/>
                  <a:pt x="1" y="1"/>
                </a:cubicBezTo>
                <a:close/>
              </a:path>
            </a:pathLst>
          </a:custGeom>
          <a:solidFill>
            <a:srgbClr val="A01227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Freeform 15"/>
          <p:cNvSpPr>
            <a:spLocks/>
          </p:cNvSpPr>
          <p:nvPr/>
        </p:nvSpPr>
        <p:spPr bwMode="auto">
          <a:xfrm>
            <a:off x="4524375" y="3522663"/>
            <a:ext cx="25400" cy="6350"/>
          </a:xfrm>
          <a:custGeom>
            <a:avLst/>
            <a:gdLst>
              <a:gd name="T0" fmla="*/ 3 w 8"/>
              <a:gd name="T1" fmla="*/ 1 h 2"/>
              <a:gd name="T2" fmla="*/ 8 w 8"/>
              <a:gd name="T3" fmla="*/ 0 h 2"/>
              <a:gd name="T4" fmla="*/ 0 w 8"/>
              <a:gd name="T5" fmla="*/ 1 h 2"/>
              <a:gd name="T6" fmla="*/ 0 w 8"/>
              <a:gd name="T7" fmla="*/ 2 h 2"/>
              <a:gd name="T8" fmla="*/ 3 w 8"/>
              <a:gd name="T9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" h="2">
                <a:moveTo>
                  <a:pt x="3" y="1"/>
                </a:moveTo>
                <a:cubicBezTo>
                  <a:pt x="5" y="1"/>
                  <a:pt x="6" y="0"/>
                  <a:pt x="8" y="0"/>
                </a:cubicBezTo>
                <a:cubicBezTo>
                  <a:pt x="5" y="0"/>
                  <a:pt x="2" y="1"/>
                  <a:pt x="0" y="1"/>
                </a:cubicBezTo>
                <a:cubicBezTo>
                  <a:pt x="0" y="1"/>
                  <a:pt x="0" y="2"/>
                  <a:pt x="0" y="2"/>
                </a:cubicBezTo>
                <a:cubicBezTo>
                  <a:pt x="1" y="2"/>
                  <a:pt x="3" y="2"/>
                  <a:pt x="3" y="1"/>
                </a:cubicBezTo>
                <a:close/>
              </a:path>
            </a:pathLst>
          </a:custGeom>
          <a:solidFill>
            <a:srgbClr val="414042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Freeform 16"/>
          <p:cNvSpPr>
            <a:spLocks noEditPoints="1"/>
          </p:cNvSpPr>
          <p:nvPr/>
        </p:nvSpPr>
        <p:spPr bwMode="auto">
          <a:xfrm>
            <a:off x="5132388" y="4383088"/>
            <a:ext cx="1522412" cy="1524000"/>
          </a:xfrm>
          <a:custGeom>
            <a:avLst/>
            <a:gdLst>
              <a:gd name="T0" fmla="*/ 107 w 473"/>
              <a:gd name="T1" fmla="*/ 7 h 473"/>
              <a:gd name="T2" fmla="*/ 7 w 473"/>
              <a:gd name="T3" fmla="*/ 107 h 473"/>
              <a:gd name="T4" fmla="*/ 7 w 473"/>
              <a:gd name="T5" fmla="*/ 135 h 473"/>
              <a:gd name="T6" fmla="*/ 338 w 473"/>
              <a:gd name="T7" fmla="*/ 465 h 473"/>
              <a:gd name="T8" fmla="*/ 366 w 473"/>
              <a:gd name="T9" fmla="*/ 465 h 473"/>
              <a:gd name="T10" fmla="*/ 466 w 473"/>
              <a:gd name="T11" fmla="*/ 366 h 473"/>
              <a:gd name="T12" fmla="*/ 466 w 473"/>
              <a:gd name="T13" fmla="*/ 338 h 473"/>
              <a:gd name="T14" fmla="*/ 135 w 473"/>
              <a:gd name="T15" fmla="*/ 7 h 473"/>
              <a:gd name="T16" fmla="*/ 107 w 473"/>
              <a:gd name="T17" fmla="*/ 7 h 473"/>
              <a:gd name="T18" fmla="*/ 117 w 473"/>
              <a:gd name="T19" fmla="*/ 117 h 473"/>
              <a:gd name="T20" fmla="*/ 75 w 473"/>
              <a:gd name="T21" fmla="*/ 117 h 473"/>
              <a:gd name="T22" fmla="*/ 75 w 473"/>
              <a:gd name="T23" fmla="*/ 75 h 473"/>
              <a:gd name="T24" fmla="*/ 117 w 473"/>
              <a:gd name="T25" fmla="*/ 75 h 473"/>
              <a:gd name="T26" fmla="*/ 117 w 473"/>
              <a:gd name="T27" fmla="*/ 117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73" h="473">
                <a:moveTo>
                  <a:pt x="107" y="7"/>
                </a:moveTo>
                <a:cubicBezTo>
                  <a:pt x="7" y="107"/>
                  <a:pt x="7" y="107"/>
                  <a:pt x="7" y="107"/>
                </a:cubicBezTo>
                <a:cubicBezTo>
                  <a:pt x="0" y="115"/>
                  <a:pt x="0" y="127"/>
                  <a:pt x="7" y="135"/>
                </a:cubicBezTo>
                <a:cubicBezTo>
                  <a:pt x="338" y="465"/>
                  <a:pt x="338" y="465"/>
                  <a:pt x="338" y="465"/>
                </a:cubicBezTo>
                <a:cubicBezTo>
                  <a:pt x="346" y="473"/>
                  <a:pt x="358" y="473"/>
                  <a:pt x="366" y="465"/>
                </a:cubicBezTo>
                <a:cubicBezTo>
                  <a:pt x="466" y="366"/>
                  <a:pt x="466" y="366"/>
                  <a:pt x="466" y="366"/>
                </a:cubicBezTo>
                <a:cubicBezTo>
                  <a:pt x="473" y="358"/>
                  <a:pt x="473" y="346"/>
                  <a:pt x="466" y="338"/>
                </a:cubicBezTo>
                <a:cubicBezTo>
                  <a:pt x="135" y="7"/>
                  <a:pt x="135" y="7"/>
                  <a:pt x="135" y="7"/>
                </a:cubicBezTo>
                <a:cubicBezTo>
                  <a:pt x="127" y="0"/>
                  <a:pt x="115" y="0"/>
                  <a:pt x="107" y="7"/>
                </a:cubicBezTo>
                <a:close/>
                <a:moveTo>
                  <a:pt x="117" y="117"/>
                </a:moveTo>
                <a:cubicBezTo>
                  <a:pt x="106" y="129"/>
                  <a:pt x="87" y="129"/>
                  <a:pt x="75" y="117"/>
                </a:cubicBezTo>
                <a:cubicBezTo>
                  <a:pt x="64" y="106"/>
                  <a:pt x="64" y="87"/>
                  <a:pt x="75" y="75"/>
                </a:cubicBezTo>
                <a:cubicBezTo>
                  <a:pt x="87" y="63"/>
                  <a:pt x="106" y="63"/>
                  <a:pt x="117" y="75"/>
                </a:cubicBezTo>
                <a:cubicBezTo>
                  <a:pt x="129" y="87"/>
                  <a:pt x="129" y="106"/>
                  <a:pt x="117" y="117"/>
                </a:cubicBezTo>
                <a:close/>
              </a:path>
            </a:pathLst>
          </a:custGeom>
          <a:solidFill>
            <a:srgbClr val="DFB039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5254625" y="4627563"/>
            <a:ext cx="0" cy="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5254625" y="4627563"/>
            <a:ext cx="0" cy="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" name="Group 30"/>
          <p:cNvGrpSpPr/>
          <p:nvPr/>
        </p:nvGrpSpPr>
        <p:grpSpPr>
          <a:xfrm>
            <a:off x="4333680" y="3680498"/>
            <a:ext cx="1159352" cy="1062632"/>
            <a:chOff x="6530975" y="3590925"/>
            <a:chExt cx="1427162" cy="1308100"/>
          </a:xfrm>
          <a:solidFill>
            <a:srgbClr val="DFB039"/>
          </a:solidFill>
        </p:grpSpPr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6816725" y="3948113"/>
              <a:ext cx="908050" cy="809625"/>
            </a:xfrm>
            <a:custGeom>
              <a:avLst/>
              <a:gdLst>
                <a:gd name="T0" fmla="*/ 229 w 229"/>
                <a:gd name="T1" fmla="*/ 190 h 204"/>
                <a:gd name="T2" fmla="*/ 46 w 229"/>
                <a:gd name="T3" fmla="*/ 30 h 204"/>
                <a:gd name="T4" fmla="*/ 11 w 229"/>
                <a:gd name="T5" fmla="*/ 0 h 204"/>
                <a:gd name="T6" fmla="*/ 12 w 229"/>
                <a:gd name="T7" fmla="*/ 0 h 204"/>
                <a:gd name="T8" fmla="*/ 0 w 229"/>
                <a:gd name="T9" fmla="*/ 17 h 204"/>
                <a:gd name="T10" fmla="*/ 112 w 229"/>
                <a:gd name="T11" fmla="*/ 114 h 204"/>
                <a:gd name="T12" fmla="*/ 214 w 229"/>
                <a:gd name="T13" fmla="*/ 204 h 204"/>
                <a:gd name="T14" fmla="*/ 228 w 229"/>
                <a:gd name="T15" fmla="*/ 190 h 204"/>
                <a:gd name="T16" fmla="*/ 229 w 229"/>
                <a:gd name="T17" fmla="*/ 19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9" h="204">
                  <a:moveTo>
                    <a:pt x="229" y="190"/>
                  </a:moveTo>
                  <a:cubicBezTo>
                    <a:pt x="168" y="137"/>
                    <a:pt x="107" y="84"/>
                    <a:pt x="46" y="30"/>
                  </a:cubicBezTo>
                  <a:cubicBezTo>
                    <a:pt x="35" y="20"/>
                    <a:pt x="23" y="10"/>
                    <a:pt x="11" y="0"/>
                  </a:cubicBezTo>
                  <a:cubicBezTo>
                    <a:pt x="11" y="0"/>
                    <a:pt x="12" y="0"/>
                    <a:pt x="12" y="0"/>
                  </a:cubicBezTo>
                  <a:cubicBezTo>
                    <a:pt x="8" y="6"/>
                    <a:pt x="4" y="11"/>
                    <a:pt x="0" y="17"/>
                  </a:cubicBezTo>
                  <a:cubicBezTo>
                    <a:pt x="37" y="50"/>
                    <a:pt x="75" y="82"/>
                    <a:pt x="112" y="114"/>
                  </a:cubicBezTo>
                  <a:cubicBezTo>
                    <a:pt x="146" y="144"/>
                    <a:pt x="180" y="174"/>
                    <a:pt x="214" y="204"/>
                  </a:cubicBezTo>
                  <a:cubicBezTo>
                    <a:pt x="228" y="190"/>
                    <a:pt x="228" y="190"/>
                    <a:pt x="228" y="190"/>
                  </a:cubicBezTo>
                  <a:cubicBezTo>
                    <a:pt x="229" y="190"/>
                    <a:pt x="229" y="190"/>
                    <a:pt x="229" y="19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kern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6530975" y="3590925"/>
              <a:ext cx="1427162" cy="1308100"/>
            </a:xfrm>
            <a:custGeom>
              <a:avLst/>
              <a:gdLst>
                <a:gd name="T0" fmla="*/ 320 w 360"/>
                <a:gd name="T1" fmla="*/ 251 h 330"/>
                <a:gd name="T2" fmla="*/ 180 w 360"/>
                <a:gd name="T3" fmla="*/ 126 h 330"/>
                <a:gd name="T4" fmla="*/ 44 w 360"/>
                <a:gd name="T5" fmla="*/ 14 h 330"/>
                <a:gd name="T6" fmla="*/ 8 w 360"/>
                <a:gd name="T7" fmla="*/ 11 h 330"/>
                <a:gd name="T8" fmla="*/ 0 w 360"/>
                <a:gd name="T9" fmla="*/ 23 h 330"/>
                <a:gd name="T10" fmla="*/ 16 w 360"/>
                <a:gd name="T11" fmla="*/ 26 h 330"/>
                <a:gd name="T12" fmla="*/ 18 w 360"/>
                <a:gd name="T13" fmla="*/ 26 h 330"/>
                <a:gd name="T14" fmla="*/ 16 w 360"/>
                <a:gd name="T15" fmla="*/ 23 h 330"/>
                <a:gd name="T16" fmla="*/ 18 w 360"/>
                <a:gd name="T17" fmla="*/ 22 h 330"/>
                <a:gd name="T18" fmla="*/ 18 w 360"/>
                <a:gd name="T19" fmla="*/ 22 h 330"/>
                <a:gd name="T20" fmla="*/ 33 w 360"/>
                <a:gd name="T21" fmla="*/ 31 h 330"/>
                <a:gd name="T22" fmla="*/ 91 w 360"/>
                <a:gd name="T23" fmla="*/ 76 h 330"/>
                <a:gd name="T24" fmla="*/ 254 w 360"/>
                <a:gd name="T25" fmla="*/ 218 h 330"/>
                <a:gd name="T26" fmla="*/ 314 w 360"/>
                <a:gd name="T27" fmla="*/ 272 h 330"/>
                <a:gd name="T28" fmla="*/ 341 w 360"/>
                <a:gd name="T29" fmla="*/ 301 h 330"/>
                <a:gd name="T30" fmla="*/ 335 w 360"/>
                <a:gd name="T31" fmla="*/ 310 h 330"/>
                <a:gd name="T32" fmla="*/ 320 w 360"/>
                <a:gd name="T33" fmla="*/ 297 h 330"/>
                <a:gd name="T34" fmla="*/ 315 w 360"/>
                <a:gd name="T35" fmla="*/ 319 h 330"/>
                <a:gd name="T36" fmla="*/ 324 w 360"/>
                <a:gd name="T37" fmla="*/ 327 h 330"/>
                <a:gd name="T38" fmla="*/ 325 w 360"/>
                <a:gd name="T39" fmla="*/ 328 h 330"/>
                <a:gd name="T40" fmla="*/ 325 w 360"/>
                <a:gd name="T41" fmla="*/ 328 h 330"/>
                <a:gd name="T42" fmla="*/ 331 w 360"/>
                <a:gd name="T43" fmla="*/ 328 h 330"/>
                <a:gd name="T44" fmla="*/ 359 w 360"/>
                <a:gd name="T45" fmla="*/ 303 h 330"/>
                <a:gd name="T46" fmla="*/ 320 w 360"/>
                <a:gd name="T47" fmla="*/ 251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0" h="330">
                  <a:moveTo>
                    <a:pt x="320" y="251"/>
                  </a:moveTo>
                  <a:cubicBezTo>
                    <a:pt x="274" y="209"/>
                    <a:pt x="227" y="167"/>
                    <a:pt x="180" y="126"/>
                  </a:cubicBezTo>
                  <a:cubicBezTo>
                    <a:pt x="136" y="88"/>
                    <a:pt x="92" y="48"/>
                    <a:pt x="44" y="14"/>
                  </a:cubicBezTo>
                  <a:cubicBezTo>
                    <a:pt x="31" y="5"/>
                    <a:pt x="23" y="0"/>
                    <a:pt x="8" y="11"/>
                  </a:cubicBezTo>
                  <a:cubicBezTo>
                    <a:pt x="3" y="15"/>
                    <a:pt x="1" y="19"/>
                    <a:pt x="0" y="23"/>
                  </a:cubicBezTo>
                  <a:cubicBezTo>
                    <a:pt x="5" y="25"/>
                    <a:pt x="11" y="26"/>
                    <a:pt x="16" y="26"/>
                  </a:cubicBezTo>
                  <a:cubicBezTo>
                    <a:pt x="17" y="26"/>
                    <a:pt x="17" y="26"/>
                    <a:pt x="18" y="26"/>
                  </a:cubicBezTo>
                  <a:cubicBezTo>
                    <a:pt x="17" y="23"/>
                    <a:pt x="18" y="22"/>
                    <a:pt x="16" y="23"/>
                  </a:cubicBezTo>
                  <a:cubicBezTo>
                    <a:pt x="17" y="23"/>
                    <a:pt x="18" y="22"/>
                    <a:pt x="18" y="22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23" y="23"/>
                    <a:pt x="29" y="28"/>
                    <a:pt x="33" y="31"/>
                  </a:cubicBezTo>
                  <a:cubicBezTo>
                    <a:pt x="53" y="45"/>
                    <a:pt x="72" y="61"/>
                    <a:pt x="91" y="76"/>
                  </a:cubicBezTo>
                  <a:cubicBezTo>
                    <a:pt x="146" y="122"/>
                    <a:pt x="200" y="170"/>
                    <a:pt x="254" y="218"/>
                  </a:cubicBezTo>
                  <a:cubicBezTo>
                    <a:pt x="274" y="236"/>
                    <a:pt x="294" y="254"/>
                    <a:pt x="314" y="272"/>
                  </a:cubicBezTo>
                  <a:cubicBezTo>
                    <a:pt x="324" y="281"/>
                    <a:pt x="334" y="290"/>
                    <a:pt x="341" y="301"/>
                  </a:cubicBezTo>
                  <a:cubicBezTo>
                    <a:pt x="346" y="308"/>
                    <a:pt x="342" y="310"/>
                    <a:pt x="335" y="310"/>
                  </a:cubicBezTo>
                  <a:cubicBezTo>
                    <a:pt x="327" y="303"/>
                    <a:pt x="317" y="294"/>
                    <a:pt x="320" y="297"/>
                  </a:cubicBezTo>
                  <a:cubicBezTo>
                    <a:pt x="315" y="304"/>
                    <a:pt x="314" y="311"/>
                    <a:pt x="315" y="319"/>
                  </a:cubicBezTo>
                  <a:cubicBezTo>
                    <a:pt x="312" y="316"/>
                    <a:pt x="318" y="322"/>
                    <a:pt x="324" y="327"/>
                  </a:cubicBezTo>
                  <a:cubicBezTo>
                    <a:pt x="324" y="327"/>
                    <a:pt x="325" y="327"/>
                    <a:pt x="325" y="328"/>
                  </a:cubicBezTo>
                  <a:cubicBezTo>
                    <a:pt x="325" y="328"/>
                    <a:pt x="325" y="328"/>
                    <a:pt x="325" y="328"/>
                  </a:cubicBezTo>
                  <a:cubicBezTo>
                    <a:pt x="327" y="330"/>
                    <a:pt x="329" y="329"/>
                    <a:pt x="331" y="328"/>
                  </a:cubicBezTo>
                  <a:cubicBezTo>
                    <a:pt x="345" y="327"/>
                    <a:pt x="359" y="318"/>
                    <a:pt x="359" y="303"/>
                  </a:cubicBezTo>
                  <a:cubicBezTo>
                    <a:pt x="360" y="281"/>
                    <a:pt x="335" y="264"/>
                    <a:pt x="320" y="251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kern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1" name="Freeform 21"/>
          <p:cNvSpPr>
            <a:spLocks noEditPoints="1"/>
          </p:cNvSpPr>
          <p:nvPr/>
        </p:nvSpPr>
        <p:spPr bwMode="auto">
          <a:xfrm>
            <a:off x="5608638" y="3938588"/>
            <a:ext cx="1697037" cy="847725"/>
          </a:xfrm>
          <a:custGeom>
            <a:avLst/>
            <a:gdLst>
              <a:gd name="T0" fmla="*/ 26 w 527"/>
              <a:gd name="T1" fmla="*/ 18 h 263"/>
              <a:gd name="T2" fmla="*/ 1 w 527"/>
              <a:gd name="T3" fmla="*/ 157 h 263"/>
              <a:gd name="T4" fmla="*/ 17 w 527"/>
              <a:gd name="T5" fmla="*/ 180 h 263"/>
              <a:gd name="T6" fmla="*/ 478 w 527"/>
              <a:gd name="T7" fmla="*/ 261 h 263"/>
              <a:gd name="T8" fmla="*/ 500 w 527"/>
              <a:gd name="T9" fmla="*/ 245 h 263"/>
              <a:gd name="T10" fmla="*/ 525 w 527"/>
              <a:gd name="T11" fmla="*/ 106 h 263"/>
              <a:gd name="T12" fmla="*/ 509 w 527"/>
              <a:gd name="T13" fmla="*/ 84 h 263"/>
              <a:gd name="T14" fmla="*/ 49 w 527"/>
              <a:gd name="T15" fmla="*/ 2 h 263"/>
              <a:gd name="T16" fmla="*/ 26 w 527"/>
              <a:gd name="T17" fmla="*/ 18 h 263"/>
              <a:gd name="T18" fmla="*/ 97 w 527"/>
              <a:gd name="T19" fmla="*/ 102 h 263"/>
              <a:gd name="T20" fmla="*/ 63 w 527"/>
              <a:gd name="T21" fmla="*/ 126 h 263"/>
              <a:gd name="T22" fmla="*/ 39 w 527"/>
              <a:gd name="T23" fmla="*/ 92 h 263"/>
              <a:gd name="T24" fmla="*/ 73 w 527"/>
              <a:gd name="T25" fmla="*/ 68 h 263"/>
              <a:gd name="T26" fmla="*/ 97 w 527"/>
              <a:gd name="T27" fmla="*/ 102 h 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27" h="263">
                <a:moveTo>
                  <a:pt x="26" y="18"/>
                </a:moveTo>
                <a:cubicBezTo>
                  <a:pt x="1" y="157"/>
                  <a:pt x="1" y="157"/>
                  <a:pt x="1" y="157"/>
                </a:cubicBezTo>
                <a:cubicBezTo>
                  <a:pt x="0" y="168"/>
                  <a:pt x="7" y="178"/>
                  <a:pt x="17" y="180"/>
                </a:cubicBezTo>
                <a:cubicBezTo>
                  <a:pt x="478" y="261"/>
                  <a:pt x="478" y="261"/>
                  <a:pt x="478" y="261"/>
                </a:cubicBezTo>
                <a:cubicBezTo>
                  <a:pt x="488" y="263"/>
                  <a:pt x="498" y="256"/>
                  <a:pt x="500" y="245"/>
                </a:cubicBezTo>
                <a:cubicBezTo>
                  <a:pt x="525" y="106"/>
                  <a:pt x="525" y="106"/>
                  <a:pt x="525" y="106"/>
                </a:cubicBezTo>
                <a:cubicBezTo>
                  <a:pt x="527" y="96"/>
                  <a:pt x="520" y="86"/>
                  <a:pt x="509" y="84"/>
                </a:cubicBezTo>
                <a:cubicBezTo>
                  <a:pt x="49" y="2"/>
                  <a:pt x="49" y="2"/>
                  <a:pt x="49" y="2"/>
                </a:cubicBezTo>
                <a:cubicBezTo>
                  <a:pt x="38" y="0"/>
                  <a:pt x="28" y="7"/>
                  <a:pt x="26" y="18"/>
                </a:cubicBezTo>
                <a:close/>
                <a:moveTo>
                  <a:pt x="97" y="102"/>
                </a:moveTo>
                <a:cubicBezTo>
                  <a:pt x="94" y="119"/>
                  <a:pt x="79" y="129"/>
                  <a:pt x="63" y="126"/>
                </a:cubicBezTo>
                <a:cubicBezTo>
                  <a:pt x="47" y="124"/>
                  <a:pt x="36" y="108"/>
                  <a:pt x="39" y="92"/>
                </a:cubicBezTo>
                <a:cubicBezTo>
                  <a:pt x="41" y="76"/>
                  <a:pt x="57" y="65"/>
                  <a:pt x="73" y="68"/>
                </a:cubicBezTo>
                <a:cubicBezTo>
                  <a:pt x="89" y="71"/>
                  <a:pt x="100" y="86"/>
                  <a:pt x="97" y="102"/>
                </a:cubicBezTo>
                <a:close/>
              </a:path>
            </a:pathLst>
          </a:custGeom>
          <a:solidFill>
            <a:srgbClr val="E58200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Freeform 22"/>
          <p:cNvSpPr>
            <a:spLocks noEditPoints="1"/>
          </p:cNvSpPr>
          <p:nvPr/>
        </p:nvSpPr>
        <p:spPr bwMode="auto">
          <a:xfrm>
            <a:off x="5813425" y="3375025"/>
            <a:ext cx="1643063" cy="617538"/>
          </a:xfrm>
          <a:custGeom>
            <a:avLst/>
            <a:gdLst>
              <a:gd name="T0" fmla="*/ 4 w 510"/>
              <a:gd name="T1" fmla="*/ 19 h 192"/>
              <a:gd name="T2" fmla="*/ 0 w 510"/>
              <a:gd name="T3" fmla="*/ 160 h 192"/>
              <a:gd name="T4" fmla="*/ 19 w 510"/>
              <a:gd name="T5" fmla="*/ 180 h 192"/>
              <a:gd name="T6" fmla="*/ 487 w 510"/>
              <a:gd name="T7" fmla="*/ 192 h 192"/>
              <a:gd name="T8" fmla="*/ 507 w 510"/>
              <a:gd name="T9" fmla="*/ 173 h 192"/>
              <a:gd name="T10" fmla="*/ 510 w 510"/>
              <a:gd name="T11" fmla="*/ 32 h 192"/>
              <a:gd name="T12" fmla="*/ 491 w 510"/>
              <a:gd name="T13" fmla="*/ 12 h 192"/>
              <a:gd name="T14" fmla="*/ 24 w 510"/>
              <a:gd name="T15" fmla="*/ 0 h 192"/>
              <a:gd name="T16" fmla="*/ 4 w 510"/>
              <a:gd name="T17" fmla="*/ 19 h 192"/>
              <a:gd name="T18" fmla="*/ 87 w 510"/>
              <a:gd name="T19" fmla="*/ 92 h 192"/>
              <a:gd name="T20" fmla="*/ 56 w 510"/>
              <a:gd name="T21" fmla="*/ 121 h 192"/>
              <a:gd name="T22" fmla="*/ 27 w 510"/>
              <a:gd name="T23" fmla="*/ 90 h 192"/>
              <a:gd name="T24" fmla="*/ 58 w 510"/>
              <a:gd name="T25" fmla="*/ 61 h 192"/>
              <a:gd name="T26" fmla="*/ 87 w 510"/>
              <a:gd name="T27" fmla="*/ 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10" h="192">
                <a:moveTo>
                  <a:pt x="4" y="19"/>
                </a:moveTo>
                <a:cubicBezTo>
                  <a:pt x="0" y="160"/>
                  <a:pt x="0" y="160"/>
                  <a:pt x="0" y="160"/>
                </a:cubicBezTo>
                <a:cubicBezTo>
                  <a:pt x="0" y="171"/>
                  <a:pt x="8" y="180"/>
                  <a:pt x="19" y="180"/>
                </a:cubicBezTo>
                <a:cubicBezTo>
                  <a:pt x="487" y="192"/>
                  <a:pt x="487" y="192"/>
                  <a:pt x="487" y="192"/>
                </a:cubicBezTo>
                <a:cubicBezTo>
                  <a:pt x="497" y="192"/>
                  <a:pt x="506" y="184"/>
                  <a:pt x="507" y="173"/>
                </a:cubicBezTo>
                <a:cubicBezTo>
                  <a:pt x="510" y="32"/>
                  <a:pt x="510" y="32"/>
                  <a:pt x="510" y="32"/>
                </a:cubicBezTo>
                <a:cubicBezTo>
                  <a:pt x="510" y="21"/>
                  <a:pt x="502" y="12"/>
                  <a:pt x="491" y="12"/>
                </a:cubicBezTo>
                <a:cubicBezTo>
                  <a:pt x="24" y="0"/>
                  <a:pt x="24" y="0"/>
                  <a:pt x="24" y="0"/>
                </a:cubicBezTo>
                <a:cubicBezTo>
                  <a:pt x="13" y="0"/>
                  <a:pt x="4" y="8"/>
                  <a:pt x="4" y="19"/>
                </a:cubicBezTo>
                <a:close/>
                <a:moveTo>
                  <a:pt x="87" y="92"/>
                </a:moveTo>
                <a:cubicBezTo>
                  <a:pt x="86" y="108"/>
                  <a:pt x="73" y="121"/>
                  <a:pt x="56" y="121"/>
                </a:cubicBezTo>
                <a:cubicBezTo>
                  <a:pt x="40" y="120"/>
                  <a:pt x="27" y="107"/>
                  <a:pt x="27" y="90"/>
                </a:cubicBezTo>
                <a:cubicBezTo>
                  <a:pt x="28" y="74"/>
                  <a:pt x="41" y="61"/>
                  <a:pt x="58" y="61"/>
                </a:cubicBezTo>
                <a:cubicBezTo>
                  <a:pt x="74" y="62"/>
                  <a:pt x="87" y="75"/>
                  <a:pt x="87" y="92"/>
                </a:cubicBezTo>
                <a:close/>
              </a:path>
            </a:pathLst>
          </a:custGeom>
          <a:solidFill>
            <a:srgbClr val="52AEBB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4459288" y="3506788"/>
            <a:ext cx="1566862" cy="231775"/>
          </a:xfrm>
          <a:custGeom>
            <a:avLst/>
            <a:gdLst>
              <a:gd name="T0" fmla="*/ 478 w 487"/>
              <a:gd name="T1" fmla="*/ 31 h 72"/>
              <a:gd name="T2" fmla="*/ 411 w 487"/>
              <a:gd name="T3" fmla="*/ 15 h 72"/>
              <a:gd name="T4" fmla="*/ 217 w 487"/>
              <a:gd name="T5" fmla="*/ 6 h 72"/>
              <a:gd name="T6" fmla="*/ 35 w 487"/>
              <a:gd name="T7" fmla="*/ 4 h 72"/>
              <a:gd name="T8" fmla="*/ 4 w 487"/>
              <a:gd name="T9" fmla="*/ 25 h 72"/>
              <a:gd name="T10" fmla="*/ 34 w 487"/>
              <a:gd name="T11" fmla="*/ 52 h 72"/>
              <a:gd name="T12" fmla="*/ 273 w 487"/>
              <a:gd name="T13" fmla="*/ 65 h 72"/>
              <a:gd name="T14" fmla="*/ 422 w 487"/>
              <a:gd name="T15" fmla="*/ 71 h 72"/>
              <a:gd name="T16" fmla="*/ 423 w 487"/>
              <a:gd name="T17" fmla="*/ 51 h 72"/>
              <a:gd name="T18" fmla="*/ 164 w 487"/>
              <a:gd name="T19" fmla="*/ 40 h 72"/>
              <a:gd name="T20" fmla="*/ 76 w 487"/>
              <a:gd name="T21" fmla="*/ 37 h 72"/>
              <a:gd name="T22" fmla="*/ 74 w 487"/>
              <a:gd name="T23" fmla="*/ 56 h 72"/>
              <a:gd name="T24" fmla="*/ 38 w 487"/>
              <a:gd name="T25" fmla="*/ 44 h 72"/>
              <a:gd name="T26" fmla="*/ 26 w 487"/>
              <a:gd name="T27" fmla="*/ 41 h 72"/>
              <a:gd name="T28" fmla="*/ 26 w 487"/>
              <a:gd name="T29" fmla="*/ 32 h 72"/>
              <a:gd name="T30" fmla="*/ 25 w 487"/>
              <a:gd name="T31" fmla="*/ 31 h 72"/>
              <a:gd name="T32" fmla="*/ 19 w 487"/>
              <a:gd name="T33" fmla="*/ 29 h 72"/>
              <a:gd name="T34" fmla="*/ 20 w 487"/>
              <a:gd name="T35" fmla="*/ 27 h 72"/>
              <a:gd name="T36" fmla="*/ 20 w 487"/>
              <a:gd name="T37" fmla="*/ 27 h 72"/>
              <a:gd name="T38" fmla="*/ 26 w 487"/>
              <a:gd name="T39" fmla="*/ 25 h 72"/>
              <a:gd name="T40" fmla="*/ 26 w 487"/>
              <a:gd name="T41" fmla="*/ 25 h 72"/>
              <a:gd name="T42" fmla="*/ 27 w 487"/>
              <a:gd name="T43" fmla="*/ 25 h 72"/>
              <a:gd name="T44" fmla="*/ 29 w 487"/>
              <a:gd name="T45" fmla="*/ 25 h 72"/>
              <a:gd name="T46" fmla="*/ 30 w 487"/>
              <a:gd name="T47" fmla="*/ 25 h 72"/>
              <a:gd name="T48" fmla="*/ 32 w 487"/>
              <a:gd name="T49" fmla="*/ 25 h 72"/>
              <a:gd name="T50" fmla="*/ 32 w 487"/>
              <a:gd name="T51" fmla="*/ 25 h 72"/>
              <a:gd name="T52" fmla="*/ 35 w 487"/>
              <a:gd name="T53" fmla="*/ 24 h 72"/>
              <a:gd name="T54" fmla="*/ 38 w 487"/>
              <a:gd name="T55" fmla="*/ 24 h 72"/>
              <a:gd name="T56" fmla="*/ 62 w 487"/>
              <a:gd name="T57" fmla="*/ 23 h 72"/>
              <a:gd name="T58" fmla="*/ 114 w 487"/>
              <a:gd name="T59" fmla="*/ 23 h 72"/>
              <a:gd name="T60" fmla="*/ 337 w 487"/>
              <a:gd name="T61" fmla="*/ 31 h 72"/>
              <a:gd name="T62" fmla="*/ 421 w 487"/>
              <a:gd name="T63" fmla="*/ 36 h 72"/>
              <a:gd name="T64" fmla="*/ 462 w 487"/>
              <a:gd name="T65" fmla="*/ 41 h 72"/>
              <a:gd name="T66" fmla="*/ 463 w 487"/>
              <a:gd name="T67" fmla="*/ 52 h 72"/>
              <a:gd name="T68" fmla="*/ 448 w 487"/>
              <a:gd name="T69" fmla="*/ 52 h 72"/>
              <a:gd name="T70" fmla="*/ 458 w 487"/>
              <a:gd name="T71" fmla="*/ 72 h 72"/>
              <a:gd name="T72" fmla="*/ 466 w 487"/>
              <a:gd name="T73" fmla="*/ 72 h 72"/>
              <a:gd name="T74" fmla="*/ 467 w 487"/>
              <a:gd name="T75" fmla="*/ 72 h 72"/>
              <a:gd name="T76" fmla="*/ 468 w 487"/>
              <a:gd name="T77" fmla="*/ 72 h 72"/>
              <a:gd name="T78" fmla="*/ 472 w 487"/>
              <a:gd name="T79" fmla="*/ 69 h 72"/>
              <a:gd name="T80" fmla="*/ 478 w 487"/>
              <a:gd name="T81" fmla="*/ 31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87" h="72">
                <a:moveTo>
                  <a:pt x="478" y="31"/>
                </a:moveTo>
                <a:cubicBezTo>
                  <a:pt x="464" y="13"/>
                  <a:pt x="432" y="16"/>
                  <a:pt x="411" y="15"/>
                </a:cubicBezTo>
                <a:cubicBezTo>
                  <a:pt x="346" y="11"/>
                  <a:pt x="282" y="8"/>
                  <a:pt x="217" y="6"/>
                </a:cubicBezTo>
                <a:cubicBezTo>
                  <a:pt x="156" y="4"/>
                  <a:pt x="95" y="0"/>
                  <a:pt x="35" y="4"/>
                </a:cubicBezTo>
                <a:cubicBezTo>
                  <a:pt x="18" y="5"/>
                  <a:pt x="9" y="7"/>
                  <a:pt x="4" y="25"/>
                </a:cubicBezTo>
                <a:cubicBezTo>
                  <a:pt x="0" y="43"/>
                  <a:pt x="19" y="51"/>
                  <a:pt x="34" y="52"/>
                </a:cubicBezTo>
                <a:cubicBezTo>
                  <a:pt x="113" y="61"/>
                  <a:pt x="193" y="62"/>
                  <a:pt x="273" y="65"/>
                </a:cubicBezTo>
                <a:cubicBezTo>
                  <a:pt x="323" y="67"/>
                  <a:pt x="373" y="69"/>
                  <a:pt x="422" y="71"/>
                </a:cubicBezTo>
                <a:cubicBezTo>
                  <a:pt x="423" y="51"/>
                  <a:pt x="423" y="51"/>
                  <a:pt x="423" y="51"/>
                </a:cubicBezTo>
                <a:cubicBezTo>
                  <a:pt x="337" y="48"/>
                  <a:pt x="251" y="44"/>
                  <a:pt x="164" y="40"/>
                </a:cubicBezTo>
                <a:cubicBezTo>
                  <a:pt x="135" y="39"/>
                  <a:pt x="105" y="38"/>
                  <a:pt x="76" y="37"/>
                </a:cubicBezTo>
                <a:cubicBezTo>
                  <a:pt x="75" y="43"/>
                  <a:pt x="75" y="49"/>
                  <a:pt x="74" y="56"/>
                </a:cubicBezTo>
                <a:cubicBezTo>
                  <a:pt x="62" y="51"/>
                  <a:pt x="50" y="47"/>
                  <a:pt x="38" y="44"/>
                </a:cubicBezTo>
                <a:cubicBezTo>
                  <a:pt x="33" y="42"/>
                  <a:pt x="29" y="41"/>
                  <a:pt x="26" y="41"/>
                </a:cubicBezTo>
                <a:cubicBezTo>
                  <a:pt x="26" y="38"/>
                  <a:pt x="26" y="35"/>
                  <a:pt x="26" y="32"/>
                </a:cubicBezTo>
                <a:cubicBezTo>
                  <a:pt x="26" y="32"/>
                  <a:pt x="26" y="31"/>
                  <a:pt x="25" y="31"/>
                </a:cubicBezTo>
                <a:cubicBezTo>
                  <a:pt x="20" y="30"/>
                  <a:pt x="20" y="26"/>
                  <a:pt x="19" y="29"/>
                </a:cubicBezTo>
                <a:cubicBezTo>
                  <a:pt x="19" y="28"/>
                  <a:pt x="20" y="27"/>
                  <a:pt x="20" y="27"/>
                </a:cubicBezTo>
                <a:cubicBezTo>
                  <a:pt x="20" y="27"/>
                  <a:pt x="20" y="27"/>
                  <a:pt x="20" y="27"/>
                </a:cubicBezTo>
                <a:cubicBezTo>
                  <a:pt x="22" y="26"/>
                  <a:pt x="24" y="25"/>
                  <a:pt x="26" y="25"/>
                </a:cubicBezTo>
                <a:cubicBezTo>
                  <a:pt x="26" y="25"/>
                  <a:pt x="26" y="25"/>
                  <a:pt x="26" y="25"/>
                </a:cubicBezTo>
                <a:cubicBezTo>
                  <a:pt x="26" y="25"/>
                  <a:pt x="26" y="25"/>
                  <a:pt x="27" y="25"/>
                </a:cubicBezTo>
                <a:cubicBezTo>
                  <a:pt x="27" y="25"/>
                  <a:pt x="28" y="25"/>
                  <a:pt x="29" y="25"/>
                </a:cubicBezTo>
                <a:cubicBezTo>
                  <a:pt x="29" y="25"/>
                  <a:pt x="29" y="25"/>
                  <a:pt x="30" y="25"/>
                </a:cubicBezTo>
                <a:cubicBezTo>
                  <a:pt x="30" y="25"/>
                  <a:pt x="31" y="25"/>
                  <a:pt x="32" y="25"/>
                </a:cubicBezTo>
                <a:cubicBezTo>
                  <a:pt x="32" y="25"/>
                  <a:pt x="32" y="25"/>
                  <a:pt x="32" y="25"/>
                </a:cubicBezTo>
                <a:cubicBezTo>
                  <a:pt x="33" y="24"/>
                  <a:pt x="34" y="24"/>
                  <a:pt x="35" y="24"/>
                </a:cubicBezTo>
                <a:cubicBezTo>
                  <a:pt x="36" y="24"/>
                  <a:pt x="37" y="24"/>
                  <a:pt x="38" y="24"/>
                </a:cubicBezTo>
                <a:cubicBezTo>
                  <a:pt x="46" y="24"/>
                  <a:pt x="54" y="23"/>
                  <a:pt x="62" y="23"/>
                </a:cubicBezTo>
                <a:cubicBezTo>
                  <a:pt x="80" y="23"/>
                  <a:pt x="97" y="23"/>
                  <a:pt x="114" y="23"/>
                </a:cubicBezTo>
                <a:cubicBezTo>
                  <a:pt x="188" y="24"/>
                  <a:pt x="262" y="27"/>
                  <a:pt x="337" y="31"/>
                </a:cubicBezTo>
                <a:cubicBezTo>
                  <a:pt x="365" y="32"/>
                  <a:pt x="393" y="34"/>
                  <a:pt x="421" y="36"/>
                </a:cubicBezTo>
                <a:cubicBezTo>
                  <a:pt x="435" y="36"/>
                  <a:pt x="449" y="37"/>
                  <a:pt x="462" y="41"/>
                </a:cubicBezTo>
                <a:cubicBezTo>
                  <a:pt x="470" y="44"/>
                  <a:pt x="468" y="47"/>
                  <a:pt x="463" y="52"/>
                </a:cubicBezTo>
                <a:cubicBezTo>
                  <a:pt x="454" y="52"/>
                  <a:pt x="444" y="51"/>
                  <a:pt x="448" y="52"/>
                </a:cubicBezTo>
                <a:cubicBezTo>
                  <a:pt x="449" y="60"/>
                  <a:pt x="452" y="67"/>
                  <a:pt x="458" y="72"/>
                </a:cubicBezTo>
                <a:cubicBezTo>
                  <a:pt x="460" y="72"/>
                  <a:pt x="463" y="72"/>
                  <a:pt x="466" y="72"/>
                </a:cubicBezTo>
                <a:cubicBezTo>
                  <a:pt x="466" y="72"/>
                  <a:pt x="467" y="72"/>
                  <a:pt x="467" y="72"/>
                </a:cubicBezTo>
                <a:cubicBezTo>
                  <a:pt x="467" y="72"/>
                  <a:pt x="467" y="72"/>
                  <a:pt x="468" y="72"/>
                </a:cubicBezTo>
                <a:cubicBezTo>
                  <a:pt x="470" y="72"/>
                  <a:pt x="472" y="71"/>
                  <a:pt x="472" y="69"/>
                </a:cubicBezTo>
                <a:cubicBezTo>
                  <a:pt x="482" y="59"/>
                  <a:pt x="487" y="43"/>
                  <a:pt x="478" y="31"/>
                </a:cubicBezTo>
                <a:close/>
              </a:path>
            </a:pathLst>
          </a:custGeom>
          <a:solidFill>
            <a:srgbClr val="52AEBB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Freeform 24"/>
          <p:cNvSpPr>
            <a:spLocks noEditPoints="1"/>
          </p:cNvSpPr>
          <p:nvPr/>
        </p:nvSpPr>
        <p:spPr bwMode="auto">
          <a:xfrm>
            <a:off x="5545138" y="2270125"/>
            <a:ext cx="1711325" cy="1039813"/>
          </a:xfrm>
          <a:custGeom>
            <a:avLst/>
            <a:gdLst>
              <a:gd name="T0" fmla="*/ 3 w 532"/>
              <a:gd name="T1" fmla="*/ 173 h 323"/>
              <a:gd name="T2" fmla="*/ 47 w 532"/>
              <a:gd name="T3" fmla="*/ 307 h 323"/>
              <a:gd name="T4" fmla="*/ 72 w 532"/>
              <a:gd name="T5" fmla="*/ 320 h 323"/>
              <a:gd name="T6" fmla="*/ 516 w 532"/>
              <a:gd name="T7" fmla="*/ 175 h 323"/>
              <a:gd name="T8" fmla="*/ 529 w 532"/>
              <a:gd name="T9" fmla="*/ 150 h 323"/>
              <a:gd name="T10" fmla="*/ 485 w 532"/>
              <a:gd name="T11" fmla="*/ 16 h 323"/>
              <a:gd name="T12" fmla="*/ 460 w 532"/>
              <a:gd name="T13" fmla="*/ 3 h 323"/>
              <a:gd name="T14" fmla="*/ 16 w 532"/>
              <a:gd name="T15" fmla="*/ 149 h 323"/>
              <a:gd name="T16" fmla="*/ 3 w 532"/>
              <a:gd name="T17" fmla="*/ 173 h 323"/>
              <a:gd name="T18" fmla="*/ 106 w 532"/>
              <a:gd name="T19" fmla="*/ 214 h 323"/>
              <a:gd name="T20" fmla="*/ 87 w 532"/>
              <a:gd name="T21" fmla="*/ 252 h 323"/>
              <a:gd name="T22" fmla="*/ 49 w 532"/>
              <a:gd name="T23" fmla="*/ 233 h 323"/>
              <a:gd name="T24" fmla="*/ 68 w 532"/>
              <a:gd name="T25" fmla="*/ 195 h 323"/>
              <a:gd name="T26" fmla="*/ 106 w 532"/>
              <a:gd name="T27" fmla="*/ 214 h 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32" h="323">
                <a:moveTo>
                  <a:pt x="3" y="173"/>
                </a:moveTo>
                <a:cubicBezTo>
                  <a:pt x="47" y="307"/>
                  <a:pt x="47" y="307"/>
                  <a:pt x="47" y="307"/>
                </a:cubicBezTo>
                <a:cubicBezTo>
                  <a:pt x="50" y="318"/>
                  <a:pt x="61" y="323"/>
                  <a:pt x="72" y="320"/>
                </a:cubicBezTo>
                <a:cubicBezTo>
                  <a:pt x="516" y="175"/>
                  <a:pt x="516" y="175"/>
                  <a:pt x="516" y="175"/>
                </a:cubicBezTo>
                <a:cubicBezTo>
                  <a:pt x="526" y="171"/>
                  <a:pt x="532" y="160"/>
                  <a:pt x="529" y="150"/>
                </a:cubicBezTo>
                <a:cubicBezTo>
                  <a:pt x="485" y="16"/>
                  <a:pt x="485" y="16"/>
                  <a:pt x="485" y="16"/>
                </a:cubicBezTo>
                <a:cubicBezTo>
                  <a:pt x="481" y="6"/>
                  <a:pt x="470" y="0"/>
                  <a:pt x="460" y="3"/>
                </a:cubicBezTo>
                <a:cubicBezTo>
                  <a:pt x="16" y="149"/>
                  <a:pt x="16" y="149"/>
                  <a:pt x="16" y="149"/>
                </a:cubicBezTo>
                <a:cubicBezTo>
                  <a:pt x="5" y="152"/>
                  <a:pt x="0" y="163"/>
                  <a:pt x="3" y="173"/>
                </a:cubicBezTo>
                <a:close/>
                <a:moveTo>
                  <a:pt x="106" y="214"/>
                </a:moveTo>
                <a:cubicBezTo>
                  <a:pt x="111" y="230"/>
                  <a:pt x="102" y="246"/>
                  <a:pt x="87" y="252"/>
                </a:cubicBezTo>
                <a:cubicBezTo>
                  <a:pt x="71" y="257"/>
                  <a:pt x="54" y="248"/>
                  <a:pt x="49" y="233"/>
                </a:cubicBezTo>
                <a:cubicBezTo>
                  <a:pt x="44" y="217"/>
                  <a:pt x="53" y="200"/>
                  <a:pt x="68" y="195"/>
                </a:cubicBezTo>
                <a:cubicBezTo>
                  <a:pt x="84" y="190"/>
                  <a:pt x="101" y="198"/>
                  <a:pt x="106" y="214"/>
                </a:cubicBezTo>
                <a:close/>
              </a:path>
            </a:pathLst>
          </a:custGeom>
          <a:solidFill>
            <a:srgbClr val="99C65D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4" name="Group 31"/>
          <p:cNvGrpSpPr/>
          <p:nvPr/>
        </p:nvGrpSpPr>
        <p:grpSpPr>
          <a:xfrm>
            <a:off x="4449744" y="3625046"/>
            <a:ext cx="1400508" cy="700254"/>
            <a:chOff x="6673850" y="3522663"/>
            <a:chExt cx="1724025" cy="862012"/>
          </a:xfrm>
          <a:solidFill>
            <a:srgbClr val="E58200"/>
          </a:solidFill>
        </p:grpSpPr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6931025" y="3733800"/>
              <a:ext cx="1236662" cy="587375"/>
            </a:xfrm>
            <a:custGeom>
              <a:avLst/>
              <a:gdLst>
                <a:gd name="T0" fmla="*/ 79 w 312"/>
                <a:gd name="T1" fmla="*/ 31 h 148"/>
                <a:gd name="T2" fmla="*/ 6 w 312"/>
                <a:gd name="T3" fmla="*/ 0 h 148"/>
                <a:gd name="T4" fmla="*/ 0 w 312"/>
                <a:gd name="T5" fmla="*/ 18 h 148"/>
                <a:gd name="T6" fmla="*/ 168 w 312"/>
                <a:gd name="T7" fmla="*/ 90 h 148"/>
                <a:gd name="T8" fmla="*/ 306 w 312"/>
                <a:gd name="T9" fmla="*/ 148 h 148"/>
                <a:gd name="T10" fmla="*/ 309 w 312"/>
                <a:gd name="T11" fmla="*/ 129 h 148"/>
                <a:gd name="T12" fmla="*/ 79 w 312"/>
                <a:gd name="T13" fmla="*/ 3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2" h="148">
                  <a:moveTo>
                    <a:pt x="79" y="31"/>
                  </a:moveTo>
                  <a:cubicBezTo>
                    <a:pt x="55" y="20"/>
                    <a:pt x="30" y="10"/>
                    <a:pt x="6" y="0"/>
                  </a:cubicBezTo>
                  <a:cubicBezTo>
                    <a:pt x="4" y="6"/>
                    <a:pt x="2" y="12"/>
                    <a:pt x="0" y="18"/>
                  </a:cubicBezTo>
                  <a:cubicBezTo>
                    <a:pt x="55" y="44"/>
                    <a:pt x="112" y="67"/>
                    <a:pt x="168" y="90"/>
                  </a:cubicBezTo>
                  <a:cubicBezTo>
                    <a:pt x="214" y="110"/>
                    <a:pt x="260" y="129"/>
                    <a:pt x="306" y="148"/>
                  </a:cubicBezTo>
                  <a:cubicBezTo>
                    <a:pt x="309" y="129"/>
                    <a:pt x="309" y="129"/>
                    <a:pt x="309" y="129"/>
                  </a:cubicBezTo>
                  <a:cubicBezTo>
                    <a:pt x="312" y="130"/>
                    <a:pt x="158" y="65"/>
                    <a:pt x="79" y="31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kern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6673850" y="3522663"/>
              <a:ext cx="1724025" cy="862012"/>
            </a:xfrm>
            <a:custGeom>
              <a:avLst/>
              <a:gdLst>
                <a:gd name="T0" fmla="*/ 431 w 435"/>
                <a:gd name="T1" fmla="*/ 182 h 217"/>
                <a:gd name="T2" fmla="*/ 377 w 435"/>
                <a:gd name="T3" fmla="*/ 145 h 217"/>
                <a:gd name="T4" fmla="*/ 205 w 435"/>
                <a:gd name="T5" fmla="*/ 70 h 217"/>
                <a:gd name="T6" fmla="*/ 41 w 435"/>
                <a:gd name="T7" fmla="*/ 7 h 217"/>
                <a:gd name="T8" fmla="*/ 5 w 435"/>
                <a:gd name="T9" fmla="*/ 15 h 217"/>
                <a:gd name="T10" fmla="*/ 5 w 435"/>
                <a:gd name="T11" fmla="*/ 36 h 217"/>
                <a:gd name="T12" fmla="*/ 19 w 435"/>
                <a:gd name="T13" fmla="*/ 25 h 217"/>
                <a:gd name="T14" fmla="*/ 17 w 435"/>
                <a:gd name="T15" fmla="*/ 24 h 217"/>
                <a:gd name="T16" fmla="*/ 19 w 435"/>
                <a:gd name="T17" fmla="*/ 22 h 217"/>
                <a:gd name="T18" fmla="*/ 19 w 435"/>
                <a:gd name="T19" fmla="*/ 22 h 217"/>
                <a:gd name="T20" fmla="*/ 21 w 435"/>
                <a:gd name="T21" fmla="*/ 22 h 217"/>
                <a:gd name="T22" fmla="*/ 21 w 435"/>
                <a:gd name="T23" fmla="*/ 22 h 217"/>
                <a:gd name="T24" fmla="*/ 21 w 435"/>
                <a:gd name="T25" fmla="*/ 22 h 217"/>
                <a:gd name="T26" fmla="*/ 24 w 435"/>
                <a:gd name="T27" fmla="*/ 22 h 217"/>
                <a:gd name="T28" fmla="*/ 25 w 435"/>
                <a:gd name="T29" fmla="*/ 23 h 217"/>
                <a:gd name="T30" fmla="*/ 28 w 435"/>
                <a:gd name="T31" fmla="*/ 24 h 217"/>
                <a:gd name="T32" fmla="*/ 29 w 435"/>
                <a:gd name="T33" fmla="*/ 24 h 217"/>
                <a:gd name="T34" fmla="*/ 32 w 435"/>
                <a:gd name="T35" fmla="*/ 25 h 217"/>
                <a:gd name="T36" fmla="*/ 36 w 435"/>
                <a:gd name="T37" fmla="*/ 26 h 217"/>
                <a:gd name="T38" fmla="*/ 51 w 435"/>
                <a:gd name="T39" fmla="*/ 31 h 217"/>
                <a:gd name="T40" fmla="*/ 54 w 435"/>
                <a:gd name="T41" fmla="*/ 32 h 217"/>
                <a:gd name="T42" fmla="*/ 67 w 435"/>
                <a:gd name="T43" fmla="*/ 37 h 217"/>
                <a:gd name="T44" fmla="*/ 74 w 435"/>
                <a:gd name="T45" fmla="*/ 39 h 217"/>
                <a:gd name="T46" fmla="*/ 74 w 435"/>
                <a:gd name="T47" fmla="*/ 39 h 217"/>
                <a:gd name="T48" fmla="*/ 105 w 435"/>
                <a:gd name="T49" fmla="*/ 51 h 217"/>
                <a:gd name="T50" fmla="*/ 303 w 435"/>
                <a:gd name="T51" fmla="*/ 134 h 217"/>
                <a:gd name="T52" fmla="*/ 378 w 435"/>
                <a:gd name="T53" fmla="*/ 167 h 217"/>
                <a:gd name="T54" fmla="*/ 413 w 435"/>
                <a:gd name="T55" fmla="*/ 186 h 217"/>
                <a:gd name="T56" fmla="*/ 410 w 435"/>
                <a:gd name="T57" fmla="*/ 196 h 217"/>
                <a:gd name="T58" fmla="*/ 398 w 435"/>
                <a:gd name="T59" fmla="*/ 192 h 217"/>
                <a:gd name="T60" fmla="*/ 408 w 435"/>
                <a:gd name="T61" fmla="*/ 217 h 217"/>
                <a:gd name="T62" fmla="*/ 412 w 435"/>
                <a:gd name="T63" fmla="*/ 215 h 217"/>
                <a:gd name="T64" fmla="*/ 431 w 435"/>
                <a:gd name="T65" fmla="*/ 182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35" h="217">
                  <a:moveTo>
                    <a:pt x="431" y="182"/>
                  </a:moveTo>
                  <a:cubicBezTo>
                    <a:pt x="425" y="161"/>
                    <a:pt x="395" y="153"/>
                    <a:pt x="377" y="145"/>
                  </a:cubicBezTo>
                  <a:cubicBezTo>
                    <a:pt x="320" y="119"/>
                    <a:pt x="262" y="94"/>
                    <a:pt x="205" y="70"/>
                  </a:cubicBezTo>
                  <a:cubicBezTo>
                    <a:pt x="151" y="48"/>
                    <a:pt x="97" y="23"/>
                    <a:pt x="41" y="7"/>
                  </a:cubicBezTo>
                  <a:cubicBezTo>
                    <a:pt x="25" y="2"/>
                    <a:pt x="16" y="0"/>
                    <a:pt x="5" y="15"/>
                  </a:cubicBezTo>
                  <a:cubicBezTo>
                    <a:pt x="0" y="23"/>
                    <a:pt x="1" y="30"/>
                    <a:pt x="5" y="36"/>
                  </a:cubicBezTo>
                  <a:cubicBezTo>
                    <a:pt x="10" y="33"/>
                    <a:pt x="15" y="29"/>
                    <a:pt x="19" y="25"/>
                  </a:cubicBezTo>
                  <a:cubicBezTo>
                    <a:pt x="18" y="23"/>
                    <a:pt x="18" y="23"/>
                    <a:pt x="17" y="24"/>
                  </a:cubicBezTo>
                  <a:cubicBezTo>
                    <a:pt x="18" y="23"/>
                    <a:pt x="18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20" y="22"/>
                    <a:pt x="21" y="22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22" y="22"/>
                    <a:pt x="23" y="22"/>
                    <a:pt x="24" y="22"/>
                  </a:cubicBezTo>
                  <a:cubicBezTo>
                    <a:pt x="24" y="23"/>
                    <a:pt x="24" y="23"/>
                    <a:pt x="25" y="23"/>
                  </a:cubicBezTo>
                  <a:cubicBezTo>
                    <a:pt x="26" y="23"/>
                    <a:pt x="27" y="23"/>
                    <a:pt x="28" y="24"/>
                  </a:cubicBezTo>
                  <a:cubicBezTo>
                    <a:pt x="28" y="24"/>
                    <a:pt x="28" y="24"/>
                    <a:pt x="29" y="24"/>
                  </a:cubicBezTo>
                  <a:cubicBezTo>
                    <a:pt x="30" y="24"/>
                    <a:pt x="31" y="24"/>
                    <a:pt x="32" y="25"/>
                  </a:cubicBezTo>
                  <a:cubicBezTo>
                    <a:pt x="33" y="25"/>
                    <a:pt x="34" y="26"/>
                    <a:pt x="36" y="26"/>
                  </a:cubicBezTo>
                  <a:cubicBezTo>
                    <a:pt x="41" y="27"/>
                    <a:pt x="46" y="29"/>
                    <a:pt x="51" y="31"/>
                  </a:cubicBezTo>
                  <a:cubicBezTo>
                    <a:pt x="52" y="31"/>
                    <a:pt x="53" y="32"/>
                    <a:pt x="54" y="32"/>
                  </a:cubicBezTo>
                  <a:cubicBezTo>
                    <a:pt x="59" y="33"/>
                    <a:pt x="63" y="35"/>
                    <a:pt x="67" y="37"/>
                  </a:cubicBezTo>
                  <a:cubicBezTo>
                    <a:pt x="70" y="37"/>
                    <a:pt x="72" y="38"/>
                    <a:pt x="74" y="39"/>
                  </a:cubicBezTo>
                  <a:cubicBezTo>
                    <a:pt x="74" y="39"/>
                    <a:pt x="74" y="39"/>
                    <a:pt x="74" y="39"/>
                  </a:cubicBezTo>
                  <a:cubicBezTo>
                    <a:pt x="84" y="43"/>
                    <a:pt x="95" y="47"/>
                    <a:pt x="105" y="51"/>
                  </a:cubicBezTo>
                  <a:cubicBezTo>
                    <a:pt x="172" y="77"/>
                    <a:pt x="238" y="105"/>
                    <a:pt x="303" y="134"/>
                  </a:cubicBezTo>
                  <a:cubicBezTo>
                    <a:pt x="328" y="145"/>
                    <a:pt x="353" y="156"/>
                    <a:pt x="378" y="167"/>
                  </a:cubicBezTo>
                  <a:cubicBezTo>
                    <a:pt x="390" y="172"/>
                    <a:pt x="402" y="177"/>
                    <a:pt x="413" y="186"/>
                  </a:cubicBezTo>
                  <a:cubicBezTo>
                    <a:pt x="419" y="191"/>
                    <a:pt x="416" y="194"/>
                    <a:pt x="410" y="196"/>
                  </a:cubicBezTo>
                  <a:cubicBezTo>
                    <a:pt x="407" y="195"/>
                    <a:pt x="402" y="193"/>
                    <a:pt x="398" y="192"/>
                  </a:cubicBezTo>
                  <a:cubicBezTo>
                    <a:pt x="397" y="201"/>
                    <a:pt x="401" y="211"/>
                    <a:pt x="408" y="217"/>
                  </a:cubicBezTo>
                  <a:cubicBezTo>
                    <a:pt x="410" y="216"/>
                    <a:pt x="411" y="216"/>
                    <a:pt x="412" y="215"/>
                  </a:cubicBezTo>
                  <a:cubicBezTo>
                    <a:pt x="424" y="209"/>
                    <a:pt x="435" y="196"/>
                    <a:pt x="431" y="182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kern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8" name="Freeform 27"/>
          <p:cNvSpPr>
            <a:spLocks/>
          </p:cNvSpPr>
          <p:nvPr/>
        </p:nvSpPr>
        <p:spPr bwMode="auto">
          <a:xfrm>
            <a:off x="5759450" y="4325938"/>
            <a:ext cx="3175" cy="0"/>
          </a:xfrm>
          <a:custGeom>
            <a:avLst/>
            <a:gdLst>
              <a:gd name="T0" fmla="*/ 1 w 1"/>
              <a:gd name="T1" fmla="*/ 1 w 1"/>
              <a:gd name="T2" fmla="*/ 0 w 1"/>
              <a:gd name="T3" fmla="*/ 1 w 1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1"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0" y="0"/>
                </a:cubicBezTo>
                <a:cubicBezTo>
                  <a:pt x="1" y="0"/>
                  <a:pt x="1" y="0"/>
                  <a:pt x="1" y="0"/>
                </a:cubicBezTo>
                <a:close/>
              </a:path>
            </a:pathLst>
          </a:custGeom>
          <a:solidFill>
            <a:srgbClr val="A01227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8" name="Group 32"/>
          <p:cNvGrpSpPr/>
          <p:nvPr/>
        </p:nvGrpSpPr>
        <p:grpSpPr>
          <a:xfrm>
            <a:off x="4408477" y="2884814"/>
            <a:ext cx="1399218" cy="656407"/>
            <a:chOff x="6623050" y="2611438"/>
            <a:chExt cx="1722437" cy="808037"/>
          </a:xfrm>
          <a:solidFill>
            <a:srgbClr val="99C65D"/>
          </a:solidFill>
        </p:grpSpPr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6951663" y="2801938"/>
              <a:ext cx="1196975" cy="534987"/>
            </a:xfrm>
            <a:custGeom>
              <a:avLst/>
              <a:gdLst>
                <a:gd name="T0" fmla="*/ 301 w 302"/>
                <a:gd name="T1" fmla="*/ 20 h 135"/>
                <a:gd name="T2" fmla="*/ 295 w 302"/>
                <a:gd name="T3" fmla="*/ 2 h 135"/>
                <a:gd name="T4" fmla="*/ 66 w 302"/>
                <a:gd name="T5" fmla="*/ 90 h 135"/>
                <a:gd name="T6" fmla="*/ 0 w 302"/>
                <a:gd name="T7" fmla="*/ 116 h 135"/>
                <a:gd name="T8" fmla="*/ 5 w 302"/>
                <a:gd name="T9" fmla="*/ 135 h 135"/>
                <a:gd name="T10" fmla="*/ 171 w 302"/>
                <a:gd name="T11" fmla="*/ 71 h 135"/>
                <a:gd name="T12" fmla="*/ 301 w 302"/>
                <a:gd name="T13" fmla="*/ 2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2" h="135">
                  <a:moveTo>
                    <a:pt x="301" y="20"/>
                  </a:moveTo>
                  <a:cubicBezTo>
                    <a:pt x="295" y="2"/>
                    <a:pt x="295" y="2"/>
                    <a:pt x="295" y="2"/>
                  </a:cubicBezTo>
                  <a:cubicBezTo>
                    <a:pt x="298" y="0"/>
                    <a:pt x="146" y="60"/>
                    <a:pt x="66" y="90"/>
                  </a:cubicBezTo>
                  <a:cubicBezTo>
                    <a:pt x="45" y="99"/>
                    <a:pt x="23" y="108"/>
                    <a:pt x="0" y="116"/>
                  </a:cubicBezTo>
                  <a:cubicBezTo>
                    <a:pt x="2" y="122"/>
                    <a:pt x="4" y="129"/>
                    <a:pt x="5" y="135"/>
                  </a:cubicBezTo>
                  <a:cubicBezTo>
                    <a:pt x="61" y="115"/>
                    <a:pt x="116" y="92"/>
                    <a:pt x="171" y="71"/>
                  </a:cubicBezTo>
                  <a:cubicBezTo>
                    <a:pt x="216" y="54"/>
                    <a:pt x="302" y="19"/>
                    <a:pt x="301" y="2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kern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6623050" y="2611438"/>
              <a:ext cx="1722437" cy="808037"/>
            </a:xfrm>
            <a:custGeom>
              <a:avLst/>
              <a:gdLst>
                <a:gd name="T0" fmla="*/ 421 w 435"/>
                <a:gd name="T1" fmla="*/ 11 h 204"/>
                <a:gd name="T2" fmla="*/ 357 w 435"/>
                <a:gd name="T3" fmla="*/ 22 h 204"/>
                <a:gd name="T4" fmla="*/ 183 w 435"/>
                <a:gd name="T5" fmla="*/ 88 h 204"/>
                <a:gd name="T6" fmla="*/ 22 w 435"/>
                <a:gd name="T7" fmla="*/ 156 h 204"/>
                <a:gd name="T8" fmla="*/ 3 w 435"/>
                <a:gd name="T9" fmla="*/ 186 h 204"/>
                <a:gd name="T10" fmla="*/ 39 w 435"/>
                <a:gd name="T11" fmla="*/ 199 h 204"/>
                <a:gd name="T12" fmla="*/ 44 w 435"/>
                <a:gd name="T13" fmla="*/ 198 h 204"/>
                <a:gd name="T14" fmla="*/ 36 w 435"/>
                <a:gd name="T15" fmla="*/ 199 h 204"/>
                <a:gd name="T16" fmla="*/ 22 w 435"/>
                <a:gd name="T17" fmla="*/ 184 h 204"/>
                <a:gd name="T18" fmla="*/ 22 w 435"/>
                <a:gd name="T19" fmla="*/ 184 h 204"/>
                <a:gd name="T20" fmla="*/ 17 w 435"/>
                <a:gd name="T21" fmla="*/ 184 h 204"/>
                <a:gd name="T22" fmla="*/ 17 w 435"/>
                <a:gd name="T23" fmla="*/ 182 h 204"/>
                <a:gd name="T24" fmla="*/ 17 w 435"/>
                <a:gd name="T25" fmla="*/ 182 h 204"/>
                <a:gd name="T26" fmla="*/ 18 w 435"/>
                <a:gd name="T27" fmla="*/ 181 h 204"/>
                <a:gd name="T28" fmla="*/ 18 w 435"/>
                <a:gd name="T29" fmla="*/ 181 h 204"/>
                <a:gd name="T30" fmla="*/ 18 w 435"/>
                <a:gd name="T31" fmla="*/ 181 h 204"/>
                <a:gd name="T32" fmla="*/ 32 w 435"/>
                <a:gd name="T33" fmla="*/ 173 h 204"/>
                <a:gd name="T34" fmla="*/ 47 w 435"/>
                <a:gd name="T35" fmla="*/ 165 h 204"/>
                <a:gd name="T36" fmla="*/ 51 w 435"/>
                <a:gd name="T37" fmla="*/ 163 h 204"/>
                <a:gd name="T38" fmla="*/ 62 w 435"/>
                <a:gd name="T39" fmla="*/ 158 h 204"/>
                <a:gd name="T40" fmla="*/ 67 w 435"/>
                <a:gd name="T41" fmla="*/ 156 h 204"/>
                <a:gd name="T42" fmla="*/ 79 w 435"/>
                <a:gd name="T43" fmla="*/ 151 h 204"/>
                <a:gd name="T44" fmla="*/ 98 w 435"/>
                <a:gd name="T45" fmla="*/ 143 h 204"/>
                <a:gd name="T46" fmla="*/ 297 w 435"/>
                <a:gd name="T47" fmla="*/ 64 h 204"/>
                <a:gd name="T48" fmla="*/ 373 w 435"/>
                <a:gd name="T49" fmla="*/ 36 h 204"/>
                <a:gd name="T50" fmla="*/ 411 w 435"/>
                <a:gd name="T51" fmla="*/ 25 h 204"/>
                <a:gd name="T52" fmla="*/ 416 w 435"/>
                <a:gd name="T53" fmla="*/ 35 h 204"/>
                <a:gd name="T54" fmla="*/ 402 w 435"/>
                <a:gd name="T55" fmla="*/ 40 h 204"/>
                <a:gd name="T56" fmla="*/ 402 w 435"/>
                <a:gd name="T57" fmla="*/ 42 h 204"/>
                <a:gd name="T58" fmla="*/ 413 w 435"/>
                <a:gd name="T59" fmla="*/ 57 h 204"/>
                <a:gd name="T60" fmla="*/ 426 w 435"/>
                <a:gd name="T61" fmla="*/ 51 h 204"/>
                <a:gd name="T62" fmla="*/ 427 w 435"/>
                <a:gd name="T63" fmla="*/ 51 h 204"/>
                <a:gd name="T64" fmla="*/ 428 w 435"/>
                <a:gd name="T65" fmla="*/ 51 h 204"/>
                <a:gd name="T66" fmla="*/ 431 w 435"/>
                <a:gd name="T67" fmla="*/ 46 h 204"/>
                <a:gd name="T68" fmla="*/ 421 w 435"/>
                <a:gd name="T69" fmla="*/ 11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5" h="204">
                  <a:moveTo>
                    <a:pt x="421" y="11"/>
                  </a:moveTo>
                  <a:cubicBezTo>
                    <a:pt x="402" y="0"/>
                    <a:pt x="375" y="15"/>
                    <a:pt x="357" y="22"/>
                  </a:cubicBezTo>
                  <a:cubicBezTo>
                    <a:pt x="298" y="43"/>
                    <a:pt x="240" y="65"/>
                    <a:pt x="183" y="88"/>
                  </a:cubicBezTo>
                  <a:cubicBezTo>
                    <a:pt x="129" y="109"/>
                    <a:pt x="74" y="129"/>
                    <a:pt x="22" y="156"/>
                  </a:cubicBezTo>
                  <a:cubicBezTo>
                    <a:pt x="8" y="163"/>
                    <a:pt x="0" y="168"/>
                    <a:pt x="3" y="186"/>
                  </a:cubicBezTo>
                  <a:cubicBezTo>
                    <a:pt x="6" y="204"/>
                    <a:pt x="26" y="203"/>
                    <a:pt x="39" y="199"/>
                  </a:cubicBezTo>
                  <a:cubicBezTo>
                    <a:pt x="41" y="199"/>
                    <a:pt x="42" y="198"/>
                    <a:pt x="44" y="198"/>
                  </a:cubicBezTo>
                  <a:cubicBezTo>
                    <a:pt x="41" y="198"/>
                    <a:pt x="38" y="199"/>
                    <a:pt x="36" y="199"/>
                  </a:cubicBezTo>
                  <a:cubicBezTo>
                    <a:pt x="32" y="193"/>
                    <a:pt x="28" y="188"/>
                    <a:pt x="22" y="184"/>
                  </a:cubicBezTo>
                  <a:cubicBezTo>
                    <a:pt x="22" y="184"/>
                    <a:pt x="22" y="184"/>
                    <a:pt x="22" y="184"/>
                  </a:cubicBezTo>
                  <a:cubicBezTo>
                    <a:pt x="18" y="184"/>
                    <a:pt x="17" y="182"/>
                    <a:pt x="17" y="184"/>
                  </a:cubicBezTo>
                  <a:cubicBezTo>
                    <a:pt x="17" y="183"/>
                    <a:pt x="17" y="182"/>
                    <a:pt x="17" y="182"/>
                  </a:cubicBezTo>
                  <a:cubicBezTo>
                    <a:pt x="17" y="182"/>
                    <a:pt x="17" y="182"/>
                    <a:pt x="17" y="182"/>
                  </a:cubicBezTo>
                  <a:cubicBezTo>
                    <a:pt x="18" y="181"/>
                    <a:pt x="18" y="181"/>
                    <a:pt x="18" y="181"/>
                  </a:cubicBezTo>
                  <a:cubicBezTo>
                    <a:pt x="18" y="181"/>
                    <a:pt x="18" y="181"/>
                    <a:pt x="18" y="181"/>
                  </a:cubicBezTo>
                  <a:cubicBezTo>
                    <a:pt x="18" y="181"/>
                    <a:pt x="18" y="181"/>
                    <a:pt x="18" y="181"/>
                  </a:cubicBezTo>
                  <a:cubicBezTo>
                    <a:pt x="21" y="178"/>
                    <a:pt x="28" y="175"/>
                    <a:pt x="32" y="173"/>
                  </a:cubicBezTo>
                  <a:cubicBezTo>
                    <a:pt x="37" y="170"/>
                    <a:pt x="42" y="168"/>
                    <a:pt x="47" y="165"/>
                  </a:cubicBezTo>
                  <a:cubicBezTo>
                    <a:pt x="48" y="165"/>
                    <a:pt x="50" y="164"/>
                    <a:pt x="51" y="163"/>
                  </a:cubicBezTo>
                  <a:cubicBezTo>
                    <a:pt x="55" y="162"/>
                    <a:pt x="58" y="160"/>
                    <a:pt x="62" y="158"/>
                  </a:cubicBezTo>
                  <a:cubicBezTo>
                    <a:pt x="63" y="158"/>
                    <a:pt x="65" y="157"/>
                    <a:pt x="67" y="156"/>
                  </a:cubicBezTo>
                  <a:cubicBezTo>
                    <a:pt x="71" y="154"/>
                    <a:pt x="75" y="152"/>
                    <a:pt x="79" y="151"/>
                  </a:cubicBezTo>
                  <a:cubicBezTo>
                    <a:pt x="86" y="148"/>
                    <a:pt x="92" y="145"/>
                    <a:pt x="98" y="143"/>
                  </a:cubicBezTo>
                  <a:cubicBezTo>
                    <a:pt x="164" y="115"/>
                    <a:pt x="231" y="89"/>
                    <a:pt x="297" y="64"/>
                  </a:cubicBezTo>
                  <a:cubicBezTo>
                    <a:pt x="323" y="55"/>
                    <a:pt x="348" y="45"/>
                    <a:pt x="373" y="36"/>
                  </a:cubicBezTo>
                  <a:cubicBezTo>
                    <a:pt x="385" y="31"/>
                    <a:pt x="398" y="27"/>
                    <a:pt x="411" y="25"/>
                  </a:cubicBezTo>
                  <a:cubicBezTo>
                    <a:pt x="419" y="25"/>
                    <a:pt x="419" y="29"/>
                    <a:pt x="416" y="35"/>
                  </a:cubicBezTo>
                  <a:cubicBezTo>
                    <a:pt x="412" y="37"/>
                    <a:pt x="407" y="38"/>
                    <a:pt x="402" y="40"/>
                  </a:cubicBezTo>
                  <a:cubicBezTo>
                    <a:pt x="402" y="41"/>
                    <a:pt x="402" y="41"/>
                    <a:pt x="402" y="42"/>
                  </a:cubicBezTo>
                  <a:cubicBezTo>
                    <a:pt x="404" y="48"/>
                    <a:pt x="408" y="53"/>
                    <a:pt x="413" y="57"/>
                  </a:cubicBezTo>
                  <a:cubicBezTo>
                    <a:pt x="409" y="58"/>
                    <a:pt x="418" y="55"/>
                    <a:pt x="426" y="51"/>
                  </a:cubicBezTo>
                  <a:cubicBezTo>
                    <a:pt x="427" y="51"/>
                    <a:pt x="427" y="51"/>
                    <a:pt x="427" y="51"/>
                  </a:cubicBezTo>
                  <a:cubicBezTo>
                    <a:pt x="427" y="51"/>
                    <a:pt x="427" y="51"/>
                    <a:pt x="428" y="51"/>
                  </a:cubicBezTo>
                  <a:cubicBezTo>
                    <a:pt x="430" y="50"/>
                    <a:pt x="431" y="48"/>
                    <a:pt x="431" y="46"/>
                  </a:cubicBezTo>
                  <a:cubicBezTo>
                    <a:pt x="435" y="34"/>
                    <a:pt x="434" y="18"/>
                    <a:pt x="421" y="1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kern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1529" name="TextBox 12"/>
          <p:cNvSpPr txBox="1">
            <a:spLocks noChangeArrowheads="1"/>
          </p:cNvSpPr>
          <p:nvPr/>
        </p:nvSpPr>
        <p:spPr bwMode="auto">
          <a:xfrm rot="20490134">
            <a:off x="6002080" y="2573130"/>
            <a:ext cx="10054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1600" b="1" dirty="0" smtClean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個人申請</a:t>
            </a:r>
            <a:endParaRPr lang="id-ID" altLang="zh-CN" sz="16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530" name="TextBox 12"/>
          <p:cNvSpPr txBox="1">
            <a:spLocks noChangeArrowheads="1"/>
          </p:cNvSpPr>
          <p:nvPr/>
        </p:nvSpPr>
        <p:spPr bwMode="auto">
          <a:xfrm rot="164884">
            <a:off x="6253699" y="3511342"/>
            <a:ext cx="10054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1600" b="1" dirty="0" smtClean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繁星推甄</a:t>
            </a:r>
            <a:endParaRPr lang="id-ID" altLang="zh-CN" sz="16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531" name="TextBox 12"/>
          <p:cNvSpPr txBox="1">
            <a:spLocks noChangeArrowheads="1"/>
          </p:cNvSpPr>
          <p:nvPr/>
        </p:nvSpPr>
        <p:spPr bwMode="auto">
          <a:xfrm rot="533412">
            <a:off x="6082249" y="4197935"/>
            <a:ext cx="10054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1600" b="1" dirty="0" smtClean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分發入學</a:t>
            </a:r>
            <a:endParaRPr lang="id-ID" altLang="zh-CN" sz="16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532" name="TextBox 12"/>
          <p:cNvSpPr txBox="1">
            <a:spLocks noChangeArrowheads="1"/>
          </p:cNvSpPr>
          <p:nvPr/>
        </p:nvSpPr>
        <p:spPr bwMode="auto">
          <a:xfrm rot="2636807">
            <a:off x="5555993" y="5095667"/>
            <a:ext cx="10054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1600" b="1" dirty="0" smtClean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四技申請</a:t>
            </a:r>
            <a:endParaRPr lang="id-ID" altLang="zh-CN" sz="16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534" name="TextBox 13"/>
          <p:cNvSpPr txBox="1">
            <a:spLocks noChangeArrowheads="1"/>
          </p:cNvSpPr>
          <p:nvPr/>
        </p:nvSpPr>
        <p:spPr bwMode="auto">
          <a:xfrm>
            <a:off x="8097838" y="1506776"/>
            <a:ext cx="2752725" cy="8617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lIns="0" tIns="0" rIns="0" b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en-US" altLang="zh-CN" b="1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  <a:hlinkClick r:id="rId3"/>
              </a:rPr>
              <a:t>https://youtu.be/1BOgzvaCdUs</a:t>
            </a:r>
            <a:endParaRPr lang="en-US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29" name="圖片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0839" y="2732418"/>
            <a:ext cx="2779724" cy="2779724"/>
          </a:xfrm>
          <a:prstGeom prst="rect">
            <a:avLst/>
          </a:prstGeom>
        </p:spPr>
      </p:pic>
      <p:sp>
        <p:nvSpPr>
          <p:cNvPr id="39" name="文本框 47"/>
          <p:cNvSpPr txBox="1">
            <a:spLocks noChangeArrowheads="1"/>
          </p:cNvSpPr>
          <p:nvPr/>
        </p:nvSpPr>
        <p:spPr bwMode="auto">
          <a:xfrm>
            <a:off x="10344150" y="29464"/>
            <a:ext cx="1840955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多元入</a:t>
            </a:r>
            <a:r>
              <a:rPr lang="zh-TW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學</a:t>
            </a:r>
            <a:endParaRPr lang="zh-TW" altLang="en-US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05A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52227" name="组合 16"/>
          <p:cNvGrpSpPr>
            <a:grpSpLocks/>
          </p:cNvGrpSpPr>
          <p:nvPr/>
        </p:nvGrpSpPr>
        <p:grpSpPr bwMode="auto">
          <a:xfrm>
            <a:off x="0" y="0"/>
            <a:ext cx="6138863" cy="6858000"/>
            <a:chOff x="-2" y="-2"/>
            <a:chExt cx="6183088" cy="6858002"/>
          </a:xfrm>
        </p:grpSpPr>
        <p:sp>
          <p:nvSpPr>
            <p:cNvPr id="5" name="任意多边形 4"/>
            <p:cNvSpPr/>
            <p:nvPr/>
          </p:nvSpPr>
          <p:spPr>
            <a:xfrm>
              <a:off x="86341" y="-2"/>
              <a:ext cx="6096745" cy="6858002"/>
            </a:xfrm>
            <a:custGeom>
              <a:avLst/>
              <a:gdLst>
                <a:gd name="connsiteX0" fmla="*/ 0 w 3815240"/>
                <a:gd name="connsiteY0" fmla="*/ 0 h 6869994"/>
                <a:gd name="connsiteX1" fmla="*/ 2609511 w 3815240"/>
                <a:gd name="connsiteY1" fmla="*/ 0 h 6869994"/>
                <a:gd name="connsiteX2" fmla="*/ 2704144 w 3815240"/>
                <a:gd name="connsiteY2" fmla="*/ 99991 h 6869994"/>
                <a:gd name="connsiteX3" fmla="*/ 3815240 w 3815240"/>
                <a:gd name="connsiteY3" fmla="*/ 3429002 h 6869994"/>
                <a:gd name="connsiteX4" fmla="*/ 2704144 w 3815240"/>
                <a:gd name="connsiteY4" fmla="*/ 6758012 h 6869994"/>
                <a:gd name="connsiteX5" fmla="*/ 2598161 w 3815240"/>
                <a:gd name="connsiteY5" fmla="*/ 6869994 h 6869994"/>
                <a:gd name="connsiteX6" fmla="*/ 0 w 3815240"/>
                <a:gd name="connsiteY6" fmla="*/ 6869994 h 686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15240" h="6869994">
                  <a:moveTo>
                    <a:pt x="0" y="0"/>
                  </a:moveTo>
                  <a:lnTo>
                    <a:pt x="2609511" y="0"/>
                  </a:lnTo>
                  <a:lnTo>
                    <a:pt x="2704144" y="99991"/>
                  </a:lnTo>
                  <a:cubicBezTo>
                    <a:pt x="3382718" y="891270"/>
                    <a:pt x="3815240" y="2088766"/>
                    <a:pt x="3815240" y="3429002"/>
                  </a:cubicBezTo>
                  <a:cubicBezTo>
                    <a:pt x="3815240" y="4769237"/>
                    <a:pt x="3382718" y="5966733"/>
                    <a:pt x="2704144" y="6758012"/>
                  </a:cubicBezTo>
                  <a:lnTo>
                    <a:pt x="2598161" y="6869994"/>
                  </a:lnTo>
                  <a:lnTo>
                    <a:pt x="0" y="686999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-2" y="-2"/>
              <a:ext cx="6096745" cy="6858002"/>
            </a:xfrm>
            <a:custGeom>
              <a:avLst/>
              <a:gdLst>
                <a:gd name="connsiteX0" fmla="*/ 0 w 3815240"/>
                <a:gd name="connsiteY0" fmla="*/ 0 h 6869994"/>
                <a:gd name="connsiteX1" fmla="*/ 2609511 w 3815240"/>
                <a:gd name="connsiteY1" fmla="*/ 0 h 6869994"/>
                <a:gd name="connsiteX2" fmla="*/ 2704144 w 3815240"/>
                <a:gd name="connsiteY2" fmla="*/ 99991 h 6869994"/>
                <a:gd name="connsiteX3" fmla="*/ 3815240 w 3815240"/>
                <a:gd name="connsiteY3" fmla="*/ 3429002 h 6869994"/>
                <a:gd name="connsiteX4" fmla="*/ 2704144 w 3815240"/>
                <a:gd name="connsiteY4" fmla="*/ 6758012 h 6869994"/>
                <a:gd name="connsiteX5" fmla="*/ 2598161 w 3815240"/>
                <a:gd name="connsiteY5" fmla="*/ 6869994 h 6869994"/>
                <a:gd name="connsiteX6" fmla="*/ 0 w 3815240"/>
                <a:gd name="connsiteY6" fmla="*/ 6869994 h 686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15240" h="6869994">
                  <a:moveTo>
                    <a:pt x="0" y="0"/>
                  </a:moveTo>
                  <a:lnTo>
                    <a:pt x="2609511" y="0"/>
                  </a:lnTo>
                  <a:lnTo>
                    <a:pt x="2704144" y="99991"/>
                  </a:lnTo>
                  <a:cubicBezTo>
                    <a:pt x="3382718" y="891270"/>
                    <a:pt x="3815240" y="2088766"/>
                    <a:pt x="3815240" y="3429002"/>
                  </a:cubicBezTo>
                  <a:cubicBezTo>
                    <a:pt x="3815240" y="4769237"/>
                    <a:pt x="3382718" y="5966733"/>
                    <a:pt x="2704144" y="6758012"/>
                  </a:cubicBezTo>
                  <a:lnTo>
                    <a:pt x="2598161" y="6869994"/>
                  </a:lnTo>
                  <a:lnTo>
                    <a:pt x="0" y="6869994"/>
                  </a:lnTo>
                  <a:close/>
                </a:path>
              </a:pathLst>
            </a:custGeom>
            <a:solidFill>
              <a:srgbClr val="52AE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pic>
        <p:nvPicPr>
          <p:cNvPr id="52228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942975"/>
            <a:ext cx="4808537" cy="497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任意多边形 13"/>
          <p:cNvSpPr/>
          <p:nvPr/>
        </p:nvSpPr>
        <p:spPr>
          <a:xfrm>
            <a:off x="10958513" y="0"/>
            <a:ext cx="1233487" cy="1184275"/>
          </a:xfrm>
          <a:custGeom>
            <a:avLst/>
            <a:gdLst>
              <a:gd name="connsiteX0" fmla="*/ 143015 w 1232777"/>
              <a:gd name="connsiteY0" fmla="*/ 0 h 1184540"/>
              <a:gd name="connsiteX1" fmla="*/ 1232777 w 1232777"/>
              <a:gd name="connsiteY1" fmla="*/ 0 h 1184540"/>
              <a:gd name="connsiteX2" fmla="*/ 1232777 w 1232777"/>
              <a:gd name="connsiteY2" fmla="*/ 1001726 h 1184540"/>
              <a:gd name="connsiteX3" fmla="*/ 1166007 w 1232777"/>
              <a:gd name="connsiteY3" fmla="*/ 1056816 h 1184540"/>
              <a:gd name="connsiteX4" fmla="*/ 747867 w 1232777"/>
              <a:gd name="connsiteY4" fmla="*/ 1184540 h 1184540"/>
              <a:gd name="connsiteX5" fmla="*/ 0 w 1232777"/>
              <a:gd name="connsiteY5" fmla="*/ 436673 h 1184540"/>
              <a:gd name="connsiteX6" fmla="*/ 127724 w 1232777"/>
              <a:gd name="connsiteY6" fmla="*/ 18533 h 1184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32777" h="1184540">
                <a:moveTo>
                  <a:pt x="143015" y="0"/>
                </a:moveTo>
                <a:lnTo>
                  <a:pt x="1232777" y="0"/>
                </a:lnTo>
                <a:lnTo>
                  <a:pt x="1232777" y="1001726"/>
                </a:lnTo>
                <a:lnTo>
                  <a:pt x="1166007" y="1056816"/>
                </a:lnTo>
                <a:cubicBezTo>
                  <a:pt x="1046647" y="1137454"/>
                  <a:pt x="902756" y="1184540"/>
                  <a:pt x="747867" y="1184540"/>
                </a:cubicBezTo>
                <a:cubicBezTo>
                  <a:pt x="334831" y="1184540"/>
                  <a:pt x="0" y="849709"/>
                  <a:pt x="0" y="436673"/>
                </a:cubicBezTo>
                <a:cubicBezTo>
                  <a:pt x="0" y="281785"/>
                  <a:pt x="47086" y="137894"/>
                  <a:pt x="127724" y="185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9926638" y="284163"/>
            <a:ext cx="747712" cy="747712"/>
          </a:xfrm>
          <a:prstGeom prst="ellipse">
            <a:avLst/>
          </a:prstGeom>
          <a:solidFill>
            <a:srgbClr val="E5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1333163" y="1416050"/>
            <a:ext cx="374650" cy="374650"/>
          </a:xfrm>
          <a:prstGeom prst="ellipse">
            <a:avLst/>
          </a:prstGeom>
          <a:solidFill>
            <a:srgbClr val="52A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10169525" y="1495425"/>
            <a:ext cx="827088" cy="827088"/>
          </a:xfrm>
          <a:prstGeom prst="ellipse">
            <a:avLst/>
          </a:prstGeom>
          <a:solidFill>
            <a:srgbClr val="99C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7872413" y="2927350"/>
            <a:ext cx="4206875" cy="9223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TW" alt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感謝聆聽</a:t>
            </a:r>
            <a:endParaRPr lang="zh-CN" alt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392863" y="3743325"/>
            <a:ext cx="5686425" cy="646331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TW" altLang="en-US" sz="3600" b="1" dirty="0" smtClean="0">
                <a:solidFill>
                  <a:srgbClr val="EBE66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祝大家有個充實的高中生活</a:t>
            </a:r>
            <a:endParaRPr lang="zh-CN" altLang="en-US" sz="3600" b="1" dirty="0">
              <a:solidFill>
                <a:srgbClr val="EBE66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2238" name="组合 27"/>
          <p:cNvGrpSpPr>
            <a:grpSpLocks/>
          </p:cNvGrpSpPr>
          <p:nvPr/>
        </p:nvGrpSpPr>
        <p:grpSpPr bwMode="auto">
          <a:xfrm rot="9000000">
            <a:off x="8123238" y="331788"/>
            <a:ext cx="1447800" cy="1655762"/>
            <a:chOff x="6580106" y="71853"/>
            <a:chExt cx="1780882" cy="2038302"/>
          </a:xfrm>
        </p:grpSpPr>
        <p:sp>
          <p:nvSpPr>
            <p:cNvPr id="22" name="椭圆 21"/>
            <p:cNvSpPr/>
            <p:nvPr/>
          </p:nvSpPr>
          <p:spPr>
            <a:xfrm>
              <a:off x="6590681" y="79177"/>
              <a:ext cx="747892" cy="748486"/>
            </a:xfrm>
            <a:prstGeom prst="ellipse">
              <a:avLst/>
            </a:prstGeom>
            <a:solidFill>
              <a:srgbClr val="E58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3" name="椭圆 22"/>
            <p:cNvSpPr/>
            <p:nvPr/>
          </p:nvSpPr>
          <p:spPr>
            <a:xfrm>
              <a:off x="7999534" y="1205098"/>
              <a:ext cx="372969" cy="375220"/>
            </a:xfrm>
            <a:prstGeom prst="ellipse">
              <a:avLst/>
            </a:prstGeom>
            <a:solidFill>
              <a:srgbClr val="52AE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6834539" y="1288984"/>
              <a:ext cx="826002" cy="826655"/>
            </a:xfrm>
            <a:prstGeom prst="ellipse">
              <a:avLst/>
            </a:prstGeom>
            <a:solidFill>
              <a:srgbClr val="99C6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pic>
        <p:nvPicPr>
          <p:cNvPr id="2" name="计划书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9638" y="422275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29282" y="4454525"/>
            <a:ext cx="1488502" cy="148850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repeatCount="indefinite" fill="remove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组合 42"/>
          <p:cNvGrpSpPr>
            <a:grpSpLocks/>
          </p:cNvGrpSpPr>
          <p:nvPr/>
        </p:nvGrpSpPr>
        <p:grpSpPr bwMode="auto">
          <a:xfrm>
            <a:off x="0" y="0"/>
            <a:ext cx="12192000" cy="6869113"/>
            <a:chOff x="-6342743" y="-10886"/>
            <a:chExt cx="12801600" cy="6868886"/>
          </a:xfrm>
        </p:grpSpPr>
        <p:sp>
          <p:nvSpPr>
            <p:cNvPr id="40" name="任意多边形 39"/>
            <p:cNvSpPr/>
            <p:nvPr/>
          </p:nvSpPr>
          <p:spPr>
            <a:xfrm>
              <a:off x="116398" y="-10886"/>
              <a:ext cx="6342459" cy="6868886"/>
            </a:xfrm>
            <a:custGeom>
              <a:avLst/>
              <a:gdLst>
                <a:gd name="connsiteX0" fmla="*/ 125185 w 3559628"/>
                <a:gd name="connsiteY0" fmla="*/ 0 h 6868886"/>
                <a:gd name="connsiteX1" fmla="*/ 3559628 w 3559628"/>
                <a:gd name="connsiteY1" fmla="*/ 3434443 h 6868886"/>
                <a:gd name="connsiteX2" fmla="*/ 125185 w 3559628"/>
                <a:gd name="connsiteY2" fmla="*/ 6868886 h 6868886"/>
                <a:gd name="connsiteX3" fmla="*/ 0 w 3559628"/>
                <a:gd name="connsiteY3" fmla="*/ 6862565 h 6868886"/>
                <a:gd name="connsiteX4" fmla="*/ 0 w 3559628"/>
                <a:gd name="connsiteY4" fmla="*/ 6321 h 6868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59628" h="6868886">
                  <a:moveTo>
                    <a:pt x="125185" y="0"/>
                  </a:moveTo>
                  <a:cubicBezTo>
                    <a:pt x="2021975" y="0"/>
                    <a:pt x="3559628" y="1537653"/>
                    <a:pt x="3559628" y="3434443"/>
                  </a:cubicBezTo>
                  <a:cubicBezTo>
                    <a:pt x="3559628" y="5331233"/>
                    <a:pt x="2021975" y="6868886"/>
                    <a:pt x="125185" y="6868886"/>
                  </a:cubicBezTo>
                  <a:lnTo>
                    <a:pt x="0" y="6862565"/>
                  </a:lnTo>
                  <a:lnTo>
                    <a:pt x="0" y="6321"/>
                  </a:lnTo>
                  <a:close/>
                </a:path>
              </a:pathLst>
            </a:custGeom>
            <a:solidFill>
              <a:srgbClr val="52AE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42" name="任意多边形 41"/>
            <p:cNvSpPr/>
            <p:nvPr/>
          </p:nvSpPr>
          <p:spPr>
            <a:xfrm>
              <a:off x="-283" y="-10886"/>
              <a:ext cx="5667375" cy="6868886"/>
            </a:xfrm>
            <a:custGeom>
              <a:avLst/>
              <a:gdLst>
                <a:gd name="connsiteX0" fmla="*/ 125185 w 3559628"/>
                <a:gd name="connsiteY0" fmla="*/ 0 h 6868886"/>
                <a:gd name="connsiteX1" fmla="*/ 3559628 w 3559628"/>
                <a:gd name="connsiteY1" fmla="*/ 3434443 h 6868886"/>
                <a:gd name="connsiteX2" fmla="*/ 125185 w 3559628"/>
                <a:gd name="connsiteY2" fmla="*/ 6868886 h 6868886"/>
                <a:gd name="connsiteX3" fmla="*/ 0 w 3559628"/>
                <a:gd name="connsiteY3" fmla="*/ 6862565 h 6868886"/>
                <a:gd name="connsiteX4" fmla="*/ 0 w 3559628"/>
                <a:gd name="connsiteY4" fmla="*/ 6321 h 6868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59628" h="6868886">
                  <a:moveTo>
                    <a:pt x="125185" y="0"/>
                  </a:moveTo>
                  <a:cubicBezTo>
                    <a:pt x="2021975" y="0"/>
                    <a:pt x="3559628" y="1537653"/>
                    <a:pt x="3559628" y="3434443"/>
                  </a:cubicBezTo>
                  <a:cubicBezTo>
                    <a:pt x="3559628" y="5331233"/>
                    <a:pt x="2021975" y="6868886"/>
                    <a:pt x="125185" y="6868886"/>
                  </a:cubicBezTo>
                  <a:lnTo>
                    <a:pt x="0" y="6862565"/>
                  </a:lnTo>
                  <a:lnTo>
                    <a:pt x="0" y="6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45" name="任意多边形 44"/>
            <p:cNvSpPr/>
            <p:nvPr/>
          </p:nvSpPr>
          <p:spPr>
            <a:xfrm rot="10800000">
              <a:off x="-6342743" y="-10886"/>
              <a:ext cx="6342460" cy="6868886"/>
            </a:xfrm>
            <a:custGeom>
              <a:avLst/>
              <a:gdLst>
                <a:gd name="connsiteX0" fmla="*/ 125185 w 3559628"/>
                <a:gd name="connsiteY0" fmla="*/ 0 h 6868886"/>
                <a:gd name="connsiteX1" fmla="*/ 3559628 w 3559628"/>
                <a:gd name="connsiteY1" fmla="*/ 3434443 h 6868886"/>
                <a:gd name="connsiteX2" fmla="*/ 125185 w 3559628"/>
                <a:gd name="connsiteY2" fmla="*/ 6868886 h 6868886"/>
                <a:gd name="connsiteX3" fmla="*/ 0 w 3559628"/>
                <a:gd name="connsiteY3" fmla="*/ 6862565 h 6868886"/>
                <a:gd name="connsiteX4" fmla="*/ 0 w 3559628"/>
                <a:gd name="connsiteY4" fmla="*/ 6321 h 6868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59628" h="6868886">
                  <a:moveTo>
                    <a:pt x="125185" y="0"/>
                  </a:moveTo>
                  <a:cubicBezTo>
                    <a:pt x="2021975" y="0"/>
                    <a:pt x="3559628" y="1537653"/>
                    <a:pt x="3559628" y="3434443"/>
                  </a:cubicBezTo>
                  <a:cubicBezTo>
                    <a:pt x="3559628" y="5331233"/>
                    <a:pt x="2021975" y="6868886"/>
                    <a:pt x="125185" y="6868886"/>
                  </a:cubicBezTo>
                  <a:lnTo>
                    <a:pt x="0" y="6862565"/>
                  </a:lnTo>
                  <a:lnTo>
                    <a:pt x="0" y="6321"/>
                  </a:lnTo>
                  <a:close/>
                </a:path>
              </a:pathLst>
            </a:custGeom>
            <a:solidFill>
              <a:srgbClr val="52AE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5123" name="文本框 46"/>
          <p:cNvSpPr txBox="1">
            <a:spLocks noChangeArrowheads="1"/>
          </p:cNvSpPr>
          <p:nvPr/>
        </p:nvSpPr>
        <p:spPr bwMode="auto">
          <a:xfrm>
            <a:off x="7497763" y="2020888"/>
            <a:ext cx="25558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綜高學制介紹</a:t>
            </a:r>
            <a:endParaRPr lang="zh-TW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24" name="文本框 47"/>
          <p:cNvSpPr txBox="1">
            <a:spLocks noChangeArrowheads="1"/>
          </p:cNvSpPr>
          <p:nvPr/>
        </p:nvSpPr>
        <p:spPr bwMode="auto">
          <a:xfrm>
            <a:off x="7497763" y="2754313"/>
            <a:ext cx="33305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綜高高一重點項目</a:t>
            </a:r>
          </a:p>
        </p:txBody>
      </p:sp>
      <p:sp>
        <p:nvSpPr>
          <p:cNvPr id="5125" name="文本框 48"/>
          <p:cNvSpPr txBox="1">
            <a:spLocks noChangeArrowheads="1"/>
          </p:cNvSpPr>
          <p:nvPr/>
        </p:nvSpPr>
        <p:spPr bwMode="auto">
          <a:xfrm>
            <a:off x="7497762" y="3486150"/>
            <a:ext cx="3074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綜高高二重點項目</a:t>
            </a:r>
            <a:endParaRPr lang="zh-TW" altLang="en-US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26" name="文本框 49"/>
          <p:cNvSpPr txBox="1">
            <a:spLocks noChangeArrowheads="1"/>
          </p:cNvSpPr>
          <p:nvPr/>
        </p:nvSpPr>
        <p:spPr bwMode="auto">
          <a:xfrm>
            <a:off x="7497763" y="4219575"/>
            <a:ext cx="30749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綜高高三重點項目</a:t>
            </a:r>
            <a:endParaRPr lang="zh-TW" altLang="en-US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27" name="文本框 50"/>
          <p:cNvSpPr txBox="1">
            <a:spLocks noChangeArrowheads="1"/>
          </p:cNvSpPr>
          <p:nvPr/>
        </p:nvSpPr>
        <p:spPr bwMode="auto">
          <a:xfrm>
            <a:off x="7497763" y="4953000"/>
            <a:ext cx="26479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多元入學</a:t>
            </a:r>
            <a:endParaRPr lang="zh-CN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28" name="文本框 51"/>
          <p:cNvSpPr txBox="1">
            <a:spLocks noChangeArrowheads="1"/>
          </p:cNvSpPr>
          <p:nvPr/>
        </p:nvSpPr>
        <p:spPr bwMode="auto">
          <a:xfrm>
            <a:off x="6407150" y="909638"/>
            <a:ext cx="2794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6600" b="1" dirty="0">
                <a:solidFill>
                  <a:srgbClr val="52AEB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en-US" altLang="zh-CN" b="1" dirty="0">
                <a:solidFill>
                  <a:srgbClr val="405A7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ontent</a:t>
            </a:r>
            <a:r>
              <a:rPr lang="en-US" altLang="zh-CN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TW" altLang="en-US" b="1" dirty="0" smtClean="0">
                <a:solidFill>
                  <a:srgbClr val="405A7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</a:t>
            </a:r>
            <a:r>
              <a:rPr lang="zh-TW" altLang="en-US" b="1" dirty="0">
                <a:solidFill>
                  <a:srgbClr val="405A7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錄</a:t>
            </a:r>
            <a:endParaRPr lang="zh-CN" altLang="en-US" b="1" dirty="0">
              <a:solidFill>
                <a:srgbClr val="405A7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129" name="组合 57"/>
          <p:cNvGrpSpPr>
            <a:grpSpLocks/>
          </p:cNvGrpSpPr>
          <p:nvPr/>
        </p:nvGrpSpPr>
        <p:grpSpPr bwMode="auto">
          <a:xfrm>
            <a:off x="6456363" y="1905000"/>
            <a:ext cx="3597275" cy="3530600"/>
            <a:chOff x="6387673" y="1992105"/>
            <a:chExt cx="3598156" cy="3529837"/>
          </a:xfrm>
        </p:grpSpPr>
        <p:cxnSp>
          <p:nvCxnSpPr>
            <p:cNvPr id="54" name="直接连接符 53"/>
            <p:cNvCxnSpPr/>
            <p:nvPr/>
          </p:nvCxnSpPr>
          <p:spPr>
            <a:xfrm>
              <a:off x="7211787" y="1992105"/>
              <a:ext cx="0" cy="3529837"/>
            </a:xfrm>
            <a:prstGeom prst="line">
              <a:avLst/>
            </a:prstGeom>
            <a:ln>
              <a:solidFill>
                <a:srgbClr val="52AE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/>
            <p:cNvCxnSpPr/>
            <p:nvPr/>
          </p:nvCxnSpPr>
          <p:spPr>
            <a:xfrm>
              <a:off x="6387673" y="1992105"/>
              <a:ext cx="3598156" cy="0"/>
            </a:xfrm>
            <a:prstGeom prst="line">
              <a:avLst/>
            </a:prstGeom>
            <a:ln>
              <a:solidFill>
                <a:srgbClr val="52AE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30" name="文本框 59"/>
          <p:cNvSpPr txBox="1">
            <a:spLocks noChangeArrowheads="1"/>
          </p:cNvSpPr>
          <p:nvPr/>
        </p:nvSpPr>
        <p:spPr bwMode="auto">
          <a:xfrm>
            <a:off x="6662738" y="2020888"/>
            <a:ext cx="615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b="1">
                <a:solidFill>
                  <a:srgbClr val="52AEB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b="1">
                <a:solidFill>
                  <a:srgbClr val="52AEB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</a:p>
        </p:txBody>
      </p:sp>
      <p:sp>
        <p:nvSpPr>
          <p:cNvPr id="5131" name="文本框 60"/>
          <p:cNvSpPr txBox="1">
            <a:spLocks noChangeArrowheads="1"/>
          </p:cNvSpPr>
          <p:nvPr/>
        </p:nvSpPr>
        <p:spPr bwMode="auto">
          <a:xfrm>
            <a:off x="6662738" y="2754313"/>
            <a:ext cx="6159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b="1">
                <a:solidFill>
                  <a:srgbClr val="52AEB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b="1">
                <a:solidFill>
                  <a:srgbClr val="52AEB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</a:p>
        </p:txBody>
      </p:sp>
      <p:sp>
        <p:nvSpPr>
          <p:cNvPr id="5132" name="文本框 61"/>
          <p:cNvSpPr txBox="1">
            <a:spLocks noChangeArrowheads="1"/>
          </p:cNvSpPr>
          <p:nvPr/>
        </p:nvSpPr>
        <p:spPr bwMode="auto">
          <a:xfrm>
            <a:off x="6662738" y="3486150"/>
            <a:ext cx="682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b="1">
                <a:solidFill>
                  <a:srgbClr val="52AEB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b="1">
                <a:solidFill>
                  <a:srgbClr val="52AEB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</a:p>
        </p:txBody>
      </p:sp>
      <p:sp>
        <p:nvSpPr>
          <p:cNvPr id="5133" name="文本框 62"/>
          <p:cNvSpPr txBox="1">
            <a:spLocks noChangeArrowheads="1"/>
          </p:cNvSpPr>
          <p:nvPr/>
        </p:nvSpPr>
        <p:spPr bwMode="auto">
          <a:xfrm>
            <a:off x="6662738" y="4219575"/>
            <a:ext cx="682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b="1">
                <a:solidFill>
                  <a:srgbClr val="52AEB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b="1">
                <a:solidFill>
                  <a:srgbClr val="52AEB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</a:p>
        </p:txBody>
      </p:sp>
      <p:sp>
        <p:nvSpPr>
          <p:cNvPr id="5134" name="文本框 63"/>
          <p:cNvSpPr txBox="1">
            <a:spLocks noChangeArrowheads="1"/>
          </p:cNvSpPr>
          <p:nvPr/>
        </p:nvSpPr>
        <p:spPr bwMode="auto">
          <a:xfrm>
            <a:off x="6662738" y="4953000"/>
            <a:ext cx="7762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b="1">
                <a:solidFill>
                  <a:srgbClr val="52AEB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b="1">
                <a:solidFill>
                  <a:srgbClr val="52AEB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</a:p>
        </p:txBody>
      </p:sp>
      <p:pic>
        <p:nvPicPr>
          <p:cNvPr id="5135" name="图片 6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881063"/>
            <a:ext cx="4354512" cy="450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 rot="18976543" flipH="1">
            <a:off x="8469311" y="3061779"/>
            <a:ext cx="4691063" cy="4133850"/>
            <a:chOff x="3740150" y="1854200"/>
            <a:chExt cx="4691063" cy="4133850"/>
          </a:xfrm>
        </p:grpSpPr>
        <p:sp>
          <p:nvSpPr>
            <p:cNvPr id="5" name="Freeform 21"/>
            <p:cNvSpPr>
              <a:spLocks/>
            </p:cNvSpPr>
            <p:nvPr/>
          </p:nvSpPr>
          <p:spPr bwMode="auto">
            <a:xfrm>
              <a:off x="5472113" y="3778250"/>
              <a:ext cx="1216025" cy="2209800"/>
            </a:xfrm>
            <a:custGeom>
              <a:avLst/>
              <a:gdLst>
                <a:gd name="T0" fmla="*/ 558 w 679"/>
                <a:gd name="T1" fmla="*/ 1235 h 1235"/>
                <a:gd name="T2" fmla="*/ 517 w 679"/>
                <a:gd name="T3" fmla="*/ 546 h 1235"/>
                <a:gd name="T4" fmla="*/ 669 w 679"/>
                <a:gd name="T5" fmla="*/ 191 h 1235"/>
                <a:gd name="T6" fmla="*/ 593 w 679"/>
                <a:gd name="T7" fmla="*/ 207 h 1235"/>
                <a:gd name="T8" fmla="*/ 451 w 679"/>
                <a:gd name="T9" fmla="*/ 310 h 1235"/>
                <a:gd name="T10" fmla="*/ 331 w 679"/>
                <a:gd name="T11" fmla="*/ 25 h 1235"/>
                <a:gd name="T12" fmla="*/ 319 w 679"/>
                <a:gd name="T13" fmla="*/ 214 h 1235"/>
                <a:gd name="T14" fmla="*/ 199 w 679"/>
                <a:gd name="T15" fmla="*/ 139 h 1235"/>
                <a:gd name="T16" fmla="*/ 110 w 679"/>
                <a:gd name="T17" fmla="*/ 71 h 1235"/>
                <a:gd name="T18" fmla="*/ 216 w 679"/>
                <a:gd name="T19" fmla="*/ 311 h 1235"/>
                <a:gd name="T20" fmla="*/ 40 w 679"/>
                <a:gd name="T21" fmla="*/ 150 h 1235"/>
                <a:gd name="T22" fmla="*/ 37 w 679"/>
                <a:gd name="T23" fmla="*/ 224 h 1235"/>
                <a:gd name="T24" fmla="*/ 180 w 679"/>
                <a:gd name="T25" fmla="*/ 388 h 1235"/>
                <a:gd name="T26" fmla="*/ 44 w 679"/>
                <a:gd name="T27" fmla="*/ 317 h 1235"/>
                <a:gd name="T28" fmla="*/ 85 w 679"/>
                <a:gd name="T29" fmla="*/ 408 h 1235"/>
                <a:gd name="T30" fmla="*/ 303 w 679"/>
                <a:gd name="T31" fmla="*/ 668 h 1235"/>
                <a:gd name="T32" fmla="*/ 275 w 679"/>
                <a:gd name="T33" fmla="*/ 1139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9" h="1235">
                  <a:moveTo>
                    <a:pt x="558" y="1235"/>
                  </a:moveTo>
                  <a:cubicBezTo>
                    <a:pt x="558" y="1235"/>
                    <a:pt x="455" y="806"/>
                    <a:pt x="517" y="546"/>
                  </a:cubicBezTo>
                  <a:cubicBezTo>
                    <a:pt x="580" y="285"/>
                    <a:pt x="679" y="231"/>
                    <a:pt x="669" y="191"/>
                  </a:cubicBezTo>
                  <a:cubicBezTo>
                    <a:pt x="660" y="151"/>
                    <a:pt x="609" y="170"/>
                    <a:pt x="593" y="207"/>
                  </a:cubicBezTo>
                  <a:cubicBezTo>
                    <a:pt x="577" y="243"/>
                    <a:pt x="512" y="323"/>
                    <a:pt x="451" y="310"/>
                  </a:cubicBezTo>
                  <a:cubicBezTo>
                    <a:pt x="391" y="297"/>
                    <a:pt x="375" y="49"/>
                    <a:pt x="331" y="25"/>
                  </a:cubicBezTo>
                  <a:cubicBezTo>
                    <a:pt x="287" y="0"/>
                    <a:pt x="302" y="114"/>
                    <a:pt x="319" y="214"/>
                  </a:cubicBezTo>
                  <a:cubicBezTo>
                    <a:pt x="336" y="313"/>
                    <a:pt x="252" y="258"/>
                    <a:pt x="199" y="139"/>
                  </a:cubicBezTo>
                  <a:cubicBezTo>
                    <a:pt x="146" y="20"/>
                    <a:pt x="115" y="54"/>
                    <a:pt x="110" y="71"/>
                  </a:cubicBezTo>
                  <a:cubicBezTo>
                    <a:pt x="104" y="88"/>
                    <a:pt x="225" y="300"/>
                    <a:pt x="216" y="311"/>
                  </a:cubicBezTo>
                  <a:cubicBezTo>
                    <a:pt x="208" y="321"/>
                    <a:pt x="55" y="145"/>
                    <a:pt x="40" y="150"/>
                  </a:cubicBezTo>
                  <a:cubicBezTo>
                    <a:pt x="26" y="155"/>
                    <a:pt x="0" y="169"/>
                    <a:pt x="37" y="224"/>
                  </a:cubicBezTo>
                  <a:cubicBezTo>
                    <a:pt x="73" y="280"/>
                    <a:pt x="187" y="373"/>
                    <a:pt x="180" y="388"/>
                  </a:cubicBezTo>
                  <a:cubicBezTo>
                    <a:pt x="173" y="404"/>
                    <a:pt x="78" y="319"/>
                    <a:pt x="44" y="317"/>
                  </a:cubicBezTo>
                  <a:cubicBezTo>
                    <a:pt x="9" y="315"/>
                    <a:pt x="23" y="364"/>
                    <a:pt x="85" y="408"/>
                  </a:cubicBezTo>
                  <a:cubicBezTo>
                    <a:pt x="147" y="452"/>
                    <a:pt x="298" y="501"/>
                    <a:pt x="303" y="668"/>
                  </a:cubicBezTo>
                  <a:cubicBezTo>
                    <a:pt x="308" y="835"/>
                    <a:pt x="275" y="1139"/>
                    <a:pt x="275" y="113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auto">
            <a:xfrm>
              <a:off x="5600700" y="1854200"/>
              <a:ext cx="2252663" cy="2132013"/>
            </a:xfrm>
            <a:custGeom>
              <a:avLst/>
              <a:gdLst>
                <a:gd name="T0" fmla="*/ 388 w 1261"/>
                <a:gd name="T1" fmla="*/ 1185 h 1192"/>
                <a:gd name="T2" fmla="*/ 659 w 1261"/>
                <a:gd name="T3" fmla="*/ 0 h 1192"/>
                <a:gd name="T4" fmla="*/ 490 w 1261"/>
                <a:gd name="T5" fmla="*/ 1192 h 1192"/>
                <a:gd name="T6" fmla="*/ 595 w 1261"/>
                <a:gd name="T7" fmla="*/ 548 h 1192"/>
                <a:gd name="T8" fmla="*/ 388 w 1261"/>
                <a:gd name="T9" fmla="*/ 118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1" h="1192">
                  <a:moveTo>
                    <a:pt x="388" y="1185"/>
                  </a:moveTo>
                  <a:cubicBezTo>
                    <a:pt x="388" y="1185"/>
                    <a:pt x="0" y="615"/>
                    <a:pt x="659" y="0"/>
                  </a:cubicBezTo>
                  <a:cubicBezTo>
                    <a:pt x="659" y="0"/>
                    <a:pt x="1261" y="710"/>
                    <a:pt x="490" y="1192"/>
                  </a:cubicBezTo>
                  <a:cubicBezTo>
                    <a:pt x="490" y="1192"/>
                    <a:pt x="508" y="734"/>
                    <a:pt x="595" y="548"/>
                  </a:cubicBezTo>
                  <a:cubicBezTo>
                    <a:pt x="595" y="548"/>
                    <a:pt x="363" y="953"/>
                    <a:pt x="388" y="1185"/>
                  </a:cubicBezTo>
                  <a:close/>
                </a:path>
              </a:pathLst>
            </a:custGeom>
            <a:solidFill>
              <a:srgbClr val="DFB039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Freeform 23"/>
            <p:cNvSpPr>
              <a:spLocks/>
            </p:cNvSpPr>
            <p:nvPr/>
          </p:nvSpPr>
          <p:spPr bwMode="auto">
            <a:xfrm>
              <a:off x="6759575" y="3173413"/>
              <a:ext cx="1671638" cy="1636712"/>
            </a:xfrm>
            <a:custGeom>
              <a:avLst/>
              <a:gdLst>
                <a:gd name="T0" fmla="*/ 0 w 933"/>
                <a:gd name="T1" fmla="*/ 502 h 915"/>
                <a:gd name="T2" fmla="*/ 933 w 933"/>
                <a:gd name="T3" fmla="*/ 207 h 915"/>
                <a:gd name="T4" fmla="*/ 37 w 933"/>
                <a:gd name="T5" fmla="*/ 576 h 915"/>
                <a:gd name="T6" fmla="*/ 527 w 933"/>
                <a:gd name="T7" fmla="*/ 386 h 915"/>
                <a:gd name="T8" fmla="*/ 0 w 933"/>
                <a:gd name="T9" fmla="*/ 502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3" h="915">
                  <a:moveTo>
                    <a:pt x="0" y="502"/>
                  </a:moveTo>
                  <a:cubicBezTo>
                    <a:pt x="0" y="502"/>
                    <a:pt x="238" y="0"/>
                    <a:pt x="933" y="207"/>
                  </a:cubicBezTo>
                  <a:cubicBezTo>
                    <a:pt x="933" y="207"/>
                    <a:pt x="686" y="915"/>
                    <a:pt x="37" y="576"/>
                  </a:cubicBezTo>
                  <a:cubicBezTo>
                    <a:pt x="37" y="576"/>
                    <a:pt x="362" y="402"/>
                    <a:pt x="527" y="386"/>
                  </a:cubicBezTo>
                  <a:cubicBezTo>
                    <a:pt x="527" y="386"/>
                    <a:pt x="151" y="390"/>
                    <a:pt x="0" y="502"/>
                  </a:cubicBezTo>
                  <a:close/>
                </a:path>
              </a:pathLst>
            </a:custGeom>
            <a:solidFill>
              <a:srgbClr val="99C65D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Freeform 24"/>
            <p:cNvSpPr>
              <a:spLocks/>
            </p:cNvSpPr>
            <p:nvPr/>
          </p:nvSpPr>
          <p:spPr bwMode="auto">
            <a:xfrm>
              <a:off x="3740150" y="2832100"/>
              <a:ext cx="1731963" cy="1833563"/>
            </a:xfrm>
            <a:custGeom>
              <a:avLst/>
              <a:gdLst>
                <a:gd name="T0" fmla="*/ 966 w 970"/>
                <a:gd name="T1" fmla="*/ 703 h 1025"/>
                <a:gd name="T2" fmla="*/ 0 w 970"/>
                <a:gd name="T3" fmla="*/ 498 h 1025"/>
                <a:gd name="T4" fmla="*/ 970 w 970"/>
                <a:gd name="T5" fmla="*/ 620 h 1025"/>
                <a:gd name="T6" fmla="*/ 445 w 970"/>
                <a:gd name="T7" fmla="*/ 543 h 1025"/>
                <a:gd name="T8" fmla="*/ 966 w 970"/>
                <a:gd name="T9" fmla="*/ 703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0" h="1025">
                  <a:moveTo>
                    <a:pt x="966" y="703"/>
                  </a:moveTo>
                  <a:cubicBezTo>
                    <a:pt x="966" y="703"/>
                    <a:pt x="507" y="1025"/>
                    <a:pt x="0" y="498"/>
                  </a:cubicBezTo>
                  <a:cubicBezTo>
                    <a:pt x="0" y="498"/>
                    <a:pt x="568" y="0"/>
                    <a:pt x="970" y="620"/>
                  </a:cubicBezTo>
                  <a:cubicBezTo>
                    <a:pt x="970" y="620"/>
                    <a:pt x="598" y="611"/>
                    <a:pt x="445" y="543"/>
                  </a:cubicBezTo>
                  <a:cubicBezTo>
                    <a:pt x="445" y="543"/>
                    <a:pt x="778" y="726"/>
                    <a:pt x="966" y="703"/>
                  </a:cubicBezTo>
                  <a:close/>
                </a:path>
              </a:pathLst>
            </a:custGeom>
            <a:solidFill>
              <a:srgbClr val="E58200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Freeform 25"/>
            <p:cNvSpPr>
              <a:spLocks/>
            </p:cNvSpPr>
            <p:nvPr/>
          </p:nvSpPr>
          <p:spPr bwMode="auto">
            <a:xfrm>
              <a:off x="4610100" y="2012950"/>
              <a:ext cx="1731963" cy="1806575"/>
            </a:xfrm>
            <a:custGeom>
              <a:avLst/>
              <a:gdLst>
                <a:gd name="T0" fmla="*/ 594 w 968"/>
                <a:gd name="T1" fmla="*/ 1009 h 1009"/>
                <a:gd name="T2" fmla="*/ 142 w 968"/>
                <a:gd name="T3" fmla="*/ 0 h 1009"/>
                <a:gd name="T4" fmla="*/ 671 w 968"/>
                <a:gd name="T5" fmla="*/ 958 h 1009"/>
                <a:gd name="T6" fmla="*/ 395 w 968"/>
                <a:gd name="T7" fmla="*/ 433 h 1009"/>
                <a:gd name="T8" fmla="*/ 594 w 968"/>
                <a:gd name="T9" fmla="*/ 1009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8" h="1009">
                  <a:moveTo>
                    <a:pt x="594" y="1009"/>
                  </a:moveTo>
                  <a:cubicBezTo>
                    <a:pt x="594" y="1009"/>
                    <a:pt x="0" y="806"/>
                    <a:pt x="142" y="0"/>
                  </a:cubicBezTo>
                  <a:cubicBezTo>
                    <a:pt x="142" y="0"/>
                    <a:pt x="968" y="186"/>
                    <a:pt x="671" y="958"/>
                  </a:cubicBezTo>
                  <a:cubicBezTo>
                    <a:pt x="671" y="958"/>
                    <a:pt x="435" y="615"/>
                    <a:pt x="395" y="433"/>
                  </a:cubicBezTo>
                  <a:cubicBezTo>
                    <a:pt x="395" y="433"/>
                    <a:pt x="449" y="854"/>
                    <a:pt x="594" y="1009"/>
                  </a:cubicBezTo>
                  <a:close/>
                </a:path>
              </a:pathLst>
            </a:custGeom>
            <a:solidFill>
              <a:srgbClr val="52AEBB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128713"/>
            <a:ext cx="10515600" cy="5048250"/>
          </a:xfrm>
        </p:spPr>
        <p:txBody>
          <a:bodyPr/>
          <a:lstStyle/>
          <a:p>
            <a:r>
              <a:rPr lang="zh-TW" altLang="en-US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綜合型高級中等學校</a:t>
            </a:r>
            <a:endParaRPr lang="en-US" altLang="zh-TW" sz="3600" b="1" dirty="0" smtClean="0">
              <a:solidFill>
                <a:schemeClr val="accent4">
                  <a:lumMod val="40000"/>
                  <a:lumOff val="6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Comprehensive High School, CHS</a:t>
            </a:r>
            <a:r>
              <a:rPr lang="zh-TW" altLang="en-US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600" b="1" dirty="0" smtClean="0">
              <a:solidFill>
                <a:schemeClr val="accent4">
                  <a:lumMod val="40000"/>
                  <a:lumOff val="6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簡稱綜合高級中學、綜合高中、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綜高</a:t>
            </a:r>
            <a:endParaRPr lang="en-US" altLang="zh-TW" sz="36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本校</a:t>
            </a:r>
            <a:r>
              <a:rPr lang="en-US" altLang="zh-TW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92</a:t>
            </a:r>
            <a:r>
              <a:rPr lang="zh-TW" altLang="en-US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年成立至今 滿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</a:t>
            </a:r>
            <a:r>
              <a:rPr lang="zh-TW" altLang="en-US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endParaRPr lang="en-US" altLang="zh-TW" sz="3600" b="1" dirty="0" smtClean="0">
              <a:solidFill>
                <a:schemeClr val="accent4">
                  <a:lumMod val="40000"/>
                  <a:lumOff val="6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核定招收 高一新生三班</a:t>
            </a:r>
            <a:endParaRPr lang="en-US" altLang="zh-TW" sz="3600" b="1" dirty="0" smtClean="0">
              <a:solidFill>
                <a:schemeClr val="accent4">
                  <a:lumMod val="40000"/>
                  <a:lumOff val="6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統籌單位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教務處課務組</a:t>
            </a:r>
            <a:endParaRPr lang="en-US" altLang="zh-TW" sz="36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</a:t>
            </a:r>
            <a:r>
              <a:rPr lang="zh-TW" altLang="en-US" sz="3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屆高一 導師群</a:t>
            </a:r>
            <a:endParaRPr lang="en-US" altLang="zh-TW" sz="3600" b="1" dirty="0" smtClean="0">
              <a:solidFill>
                <a:schemeClr val="accent4">
                  <a:lumMod val="40000"/>
                  <a:lumOff val="6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36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101-</a:t>
            </a:r>
            <a:r>
              <a:rPr lang="zh-TW" altLang="en-US" sz="36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曾家盈  </a:t>
            </a:r>
            <a:r>
              <a:rPr lang="en-US" altLang="zh-TW" sz="36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102-</a:t>
            </a:r>
            <a:r>
              <a:rPr lang="zh-TW" altLang="en-US" sz="36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洪銓娸  </a:t>
            </a:r>
            <a:r>
              <a:rPr lang="en-US" altLang="zh-TW" sz="36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103-</a:t>
            </a:r>
            <a:r>
              <a:rPr lang="zh-TW" altLang="en-US" sz="36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陳詩</a:t>
            </a:r>
            <a:r>
              <a:rPr lang="zh-TW" altLang="en-US" sz="36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</a:t>
            </a:r>
            <a:endParaRPr lang="en-US" altLang="zh-TW" sz="3600" b="1" dirty="0" smtClean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本框 46"/>
          <p:cNvSpPr txBox="1">
            <a:spLocks noChangeArrowheads="1"/>
          </p:cNvSpPr>
          <p:nvPr/>
        </p:nvSpPr>
        <p:spPr bwMode="auto">
          <a:xfrm>
            <a:off x="9632773" y="397344"/>
            <a:ext cx="2555875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綜高學制介紹</a:t>
            </a:r>
            <a:endParaRPr lang="zh-TW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8501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綜合高中】探索後分流大學╳科大皆可報考- 其他考情| 大學問- 升大學找大學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695" y="348654"/>
            <a:ext cx="9857105" cy="6160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46"/>
          <p:cNvSpPr txBox="1">
            <a:spLocks noChangeArrowheads="1"/>
          </p:cNvSpPr>
          <p:nvPr/>
        </p:nvSpPr>
        <p:spPr bwMode="auto">
          <a:xfrm>
            <a:off x="9632773" y="397344"/>
            <a:ext cx="2555875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綜高學制介紹</a:t>
            </a:r>
            <a:endParaRPr lang="zh-TW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0705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330696" y="240895"/>
            <a:ext cx="5425380" cy="791876"/>
          </a:xfrm>
        </p:spPr>
        <p:txBody>
          <a:bodyPr/>
          <a:lstStyle/>
          <a:p>
            <a:pPr algn="l" eaLnBrk="1" hangingPunct="1"/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學習歷程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8380413" y="259715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5339765" y="4386485"/>
            <a:ext cx="0" cy="61354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317942" y="1282611"/>
            <a:ext cx="121920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高  一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608051" y="1270115"/>
            <a:ext cx="1219200" cy="5847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高  二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769325" y="1285892"/>
            <a:ext cx="1417339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高  三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085650" y="1944244"/>
            <a:ext cx="1752600" cy="20159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共同必修</a:t>
            </a:r>
          </a:p>
          <a:p>
            <a:pPr algn="ctr">
              <a:spcBef>
                <a:spcPts val="600"/>
              </a:spcBef>
              <a:buNone/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+</a:t>
            </a:r>
          </a:p>
          <a:p>
            <a:pPr algn="ctr">
              <a:spcBef>
                <a:spcPts val="0"/>
              </a:spcBef>
              <a:buNone/>
            </a:pP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個別興趣</a:t>
            </a:r>
          </a:p>
          <a:p>
            <a:pPr algn="ctr">
              <a:spcBef>
                <a:spcPts val="0"/>
              </a:spcBef>
              <a:buNone/>
            </a:pP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性向探索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051242" y="4693257"/>
            <a:ext cx="1752600" cy="15081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奠定基礎</a:t>
            </a:r>
          </a:p>
          <a:p>
            <a:pPr algn="ctr">
              <a:spcBef>
                <a:spcPts val="0"/>
              </a:spcBef>
              <a:buNone/>
            </a:pPr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+</a:t>
            </a:r>
          </a:p>
          <a:p>
            <a:pPr algn="ctr">
              <a:spcBef>
                <a:spcPts val="0"/>
              </a:spcBef>
              <a:buNone/>
            </a:pP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找出主修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389752" y="1951565"/>
            <a:ext cx="1928019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共同必修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184582" y="2500047"/>
            <a:ext cx="5244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ts val="600"/>
              </a:spcBef>
              <a:buNone/>
            </a:pPr>
            <a:r>
              <a:rPr lang="en-US" altLang="zh-TW" b="1" dirty="0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412770" y="3019627"/>
            <a:ext cx="1905000" cy="1258888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800" b="1" dirty="0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分化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zh-TW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389751" y="3718156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2800" b="1" dirty="0">
                <a:solidFill>
                  <a:srgbClr val="CC0066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學術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378525" y="3744737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2800" b="1" dirty="0">
                <a:solidFill>
                  <a:srgbClr val="0000CC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專門</a:t>
            </a: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H="1">
            <a:off x="4707220" y="3421291"/>
            <a:ext cx="280218" cy="32446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708962" y="3446766"/>
            <a:ext cx="293381" cy="32344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4416132" y="5061585"/>
            <a:ext cx="1905000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升學 </a:t>
            </a:r>
            <a:r>
              <a:rPr lang="en-US" altLang="zh-TW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</a:t>
            </a: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就業</a:t>
            </a:r>
          </a:p>
          <a:p>
            <a:pPr algn="ctr">
              <a:spcBef>
                <a:spcPts val="0"/>
              </a:spcBef>
              <a:buNone/>
            </a:pP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準備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7030772" y="2036470"/>
            <a:ext cx="3397501" cy="1153547"/>
          </a:xfrm>
          <a:prstGeom prst="rect">
            <a:avLst/>
          </a:prstGeom>
          <a:solidFill>
            <a:schemeClr val="bg1"/>
          </a:solidFill>
          <a:ln w="9525">
            <a:solidFill>
              <a:srgbClr val="CC0066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dirty="0">
                <a:solidFill>
                  <a:srgbClr val="0099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專精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en-US" sz="1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en-US" sz="1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TW" sz="1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289875" y="2666796"/>
            <a:ext cx="11171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2800" b="1" dirty="0">
                <a:solidFill>
                  <a:srgbClr val="CC0066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學術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9091542" y="2664431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2800" b="1" dirty="0">
                <a:solidFill>
                  <a:srgbClr val="0000CC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專門</a:t>
            </a: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H="1">
            <a:off x="7654016" y="2534873"/>
            <a:ext cx="596846" cy="19420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9162768" y="2519292"/>
            <a:ext cx="579143" cy="156164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6627813" y="3479071"/>
            <a:ext cx="3932683" cy="31547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進路實現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en-US" sz="1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en-US" sz="1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en-US" sz="1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en-US" sz="1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TW" sz="1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6949162" y="4118963"/>
            <a:ext cx="9144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26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升學</a:t>
            </a: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9103639" y="4118964"/>
            <a:ext cx="9144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2600" b="1" dirty="0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就業</a:t>
            </a:r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 flipH="1">
            <a:off x="7580971" y="3897177"/>
            <a:ext cx="244323" cy="33855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9408368" y="3882387"/>
            <a:ext cx="216025" cy="35334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6648804" y="4592955"/>
            <a:ext cx="2209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altLang="zh-TW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</a:t>
            </a:r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一般大學</a:t>
            </a:r>
          </a:p>
          <a:p>
            <a:pPr>
              <a:spcBef>
                <a:spcPts val="0"/>
              </a:spcBef>
              <a:buNone/>
            </a:pPr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*四技二專</a:t>
            </a:r>
          </a:p>
          <a:p>
            <a:pPr>
              <a:spcBef>
                <a:spcPts val="0"/>
              </a:spcBef>
              <a:buNone/>
            </a:pPr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*技術學院</a:t>
            </a:r>
          </a:p>
          <a:p>
            <a:pPr>
              <a:spcBef>
                <a:spcPts val="0"/>
              </a:spcBef>
              <a:buNone/>
            </a:pPr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*軍警校院</a:t>
            </a:r>
            <a:endParaRPr lang="en-US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spcBef>
                <a:spcPts val="0"/>
              </a:spcBef>
              <a:buNone/>
            </a:pPr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*進修推廣學士班</a:t>
            </a:r>
            <a:endParaRPr lang="en-US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spcBef>
                <a:spcPts val="0"/>
              </a:spcBef>
              <a:buNone/>
            </a:pPr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*出國留學</a:t>
            </a: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8733354" y="4629857"/>
            <a:ext cx="1812281" cy="155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ts val="600"/>
              </a:spcBef>
              <a:buNone/>
            </a:pPr>
            <a:r>
              <a:rPr lang="en-US" altLang="zh-TW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</a:t>
            </a:r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公民營企業</a:t>
            </a:r>
            <a:endParaRPr lang="en-US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zh-TW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</a:t>
            </a:r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公家機關</a:t>
            </a:r>
            <a:endParaRPr lang="en-US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zh-TW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</a:t>
            </a:r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自行創業</a:t>
            </a:r>
          </a:p>
          <a:p>
            <a:pPr>
              <a:spcBef>
                <a:spcPts val="600"/>
              </a:spcBef>
              <a:buNone/>
            </a:pPr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*證照取得</a:t>
            </a:r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3879370" y="3187651"/>
            <a:ext cx="533400" cy="0"/>
          </a:xfrm>
          <a:prstGeom prst="line">
            <a:avLst/>
          </a:prstGeom>
          <a:noFill/>
          <a:ln w="76200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n>
                <a:solidFill>
                  <a:schemeClr val="accent6">
                    <a:lumMod val="50000"/>
                  </a:schemeClr>
                </a:solidFill>
              </a:ln>
            </a:endParaRPr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6417337" y="3180160"/>
            <a:ext cx="533400" cy="0"/>
          </a:xfrm>
          <a:prstGeom prst="line">
            <a:avLst/>
          </a:prstGeom>
          <a:noFill/>
          <a:ln w="76200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4" name="Line 5"/>
          <p:cNvSpPr>
            <a:spLocks noChangeShapeType="1"/>
          </p:cNvSpPr>
          <p:nvPr/>
        </p:nvSpPr>
        <p:spPr bwMode="auto">
          <a:xfrm>
            <a:off x="2927542" y="4016313"/>
            <a:ext cx="0" cy="61354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pic>
        <p:nvPicPr>
          <p:cNvPr id="35" name="Picture 4" descr="http://ktzhk.com/file/material/m3/27_4200_112_djMX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135" y="998586"/>
            <a:ext cx="4824536" cy="136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Line 5"/>
          <p:cNvSpPr>
            <a:spLocks noChangeShapeType="1"/>
          </p:cNvSpPr>
          <p:nvPr/>
        </p:nvSpPr>
        <p:spPr bwMode="auto">
          <a:xfrm flipH="1">
            <a:off x="8445061" y="3153104"/>
            <a:ext cx="0" cy="394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7" name="文本框 46"/>
          <p:cNvSpPr txBox="1">
            <a:spLocks noChangeArrowheads="1"/>
          </p:cNvSpPr>
          <p:nvPr/>
        </p:nvSpPr>
        <p:spPr bwMode="auto">
          <a:xfrm>
            <a:off x="9632773" y="397344"/>
            <a:ext cx="2555875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綜高學制介紹</a:t>
            </a:r>
            <a:endParaRPr lang="zh-TW" altLang="en-US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19856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 rot="18976543" flipH="1">
            <a:off x="8469311" y="3061779"/>
            <a:ext cx="4691063" cy="4133850"/>
            <a:chOff x="3740150" y="1854200"/>
            <a:chExt cx="4691063" cy="4133850"/>
          </a:xfrm>
        </p:grpSpPr>
        <p:sp>
          <p:nvSpPr>
            <p:cNvPr id="6" name="Freeform 21"/>
            <p:cNvSpPr>
              <a:spLocks/>
            </p:cNvSpPr>
            <p:nvPr/>
          </p:nvSpPr>
          <p:spPr bwMode="auto">
            <a:xfrm>
              <a:off x="5472113" y="3778250"/>
              <a:ext cx="1216025" cy="2209800"/>
            </a:xfrm>
            <a:custGeom>
              <a:avLst/>
              <a:gdLst>
                <a:gd name="T0" fmla="*/ 558 w 679"/>
                <a:gd name="T1" fmla="*/ 1235 h 1235"/>
                <a:gd name="T2" fmla="*/ 517 w 679"/>
                <a:gd name="T3" fmla="*/ 546 h 1235"/>
                <a:gd name="T4" fmla="*/ 669 w 679"/>
                <a:gd name="T5" fmla="*/ 191 h 1235"/>
                <a:gd name="T6" fmla="*/ 593 w 679"/>
                <a:gd name="T7" fmla="*/ 207 h 1235"/>
                <a:gd name="T8" fmla="*/ 451 w 679"/>
                <a:gd name="T9" fmla="*/ 310 h 1235"/>
                <a:gd name="T10" fmla="*/ 331 w 679"/>
                <a:gd name="T11" fmla="*/ 25 h 1235"/>
                <a:gd name="T12" fmla="*/ 319 w 679"/>
                <a:gd name="T13" fmla="*/ 214 h 1235"/>
                <a:gd name="T14" fmla="*/ 199 w 679"/>
                <a:gd name="T15" fmla="*/ 139 h 1235"/>
                <a:gd name="T16" fmla="*/ 110 w 679"/>
                <a:gd name="T17" fmla="*/ 71 h 1235"/>
                <a:gd name="T18" fmla="*/ 216 w 679"/>
                <a:gd name="T19" fmla="*/ 311 h 1235"/>
                <a:gd name="T20" fmla="*/ 40 w 679"/>
                <a:gd name="T21" fmla="*/ 150 h 1235"/>
                <a:gd name="T22" fmla="*/ 37 w 679"/>
                <a:gd name="T23" fmla="*/ 224 h 1235"/>
                <a:gd name="T24" fmla="*/ 180 w 679"/>
                <a:gd name="T25" fmla="*/ 388 h 1235"/>
                <a:gd name="T26" fmla="*/ 44 w 679"/>
                <a:gd name="T27" fmla="*/ 317 h 1235"/>
                <a:gd name="T28" fmla="*/ 85 w 679"/>
                <a:gd name="T29" fmla="*/ 408 h 1235"/>
                <a:gd name="T30" fmla="*/ 303 w 679"/>
                <a:gd name="T31" fmla="*/ 668 h 1235"/>
                <a:gd name="T32" fmla="*/ 275 w 679"/>
                <a:gd name="T33" fmla="*/ 1139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9" h="1235">
                  <a:moveTo>
                    <a:pt x="558" y="1235"/>
                  </a:moveTo>
                  <a:cubicBezTo>
                    <a:pt x="558" y="1235"/>
                    <a:pt x="455" y="806"/>
                    <a:pt x="517" y="546"/>
                  </a:cubicBezTo>
                  <a:cubicBezTo>
                    <a:pt x="580" y="285"/>
                    <a:pt x="679" y="231"/>
                    <a:pt x="669" y="191"/>
                  </a:cubicBezTo>
                  <a:cubicBezTo>
                    <a:pt x="660" y="151"/>
                    <a:pt x="609" y="170"/>
                    <a:pt x="593" y="207"/>
                  </a:cubicBezTo>
                  <a:cubicBezTo>
                    <a:pt x="577" y="243"/>
                    <a:pt x="512" y="323"/>
                    <a:pt x="451" y="310"/>
                  </a:cubicBezTo>
                  <a:cubicBezTo>
                    <a:pt x="391" y="297"/>
                    <a:pt x="375" y="49"/>
                    <a:pt x="331" y="25"/>
                  </a:cubicBezTo>
                  <a:cubicBezTo>
                    <a:pt x="287" y="0"/>
                    <a:pt x="302" y="114"/>
                    <a:pt x="319" y="214"/>
                  </a:cubicBezTo>
                  <a:cubicBezTo>
                    <a:pt x="336" y="313"/>
                    <a:pt x="252" y="258"/>
                    <a:pt x="199" y="139"/>
                  </a:cubicBezTo>
                  <a:cubicBezTo>
                    <a:pt x="146" y="20"/>
                    <a:pt x="115" y="54"/>
                    <a:pt x="110" y="71"/>
                  </a:cubicBezTo>
                  <a:cubicBezTo>
                    <a:pt x="104" y="88"/>
                    <a:pt x="225" y="300"/>
                    <a:pt x="216" y="311"/>
                  </a:cubicBezTo>
                  <a:cubicBezTo>
                    <a:pt x="208" y="321"/>
                    <a:pt x="55" y="145"/>
                    <a:pt x="40" y="150"/>
                  </a:cubicBezTo>
                  <a:cubicBezTo>
                    <a:pt x="26" y="155"/>
                    <a:pt x="0" y="169"/>
                    <a:pt x="37" y="224"/>
                  </a:cubicBezTo>
                  <a:cubicBezTo>
                    <a:pt x="73" y="280"/>
                    <a:pt x="187" y="373"/>
                    <a:pt x="180" y="388"/>
                  </a:cubicBezTo>
                  <a:cubicBezTo>
                    <a:pt x="173" y="404"/>
                    <a:pt x="78" y="319"/>
                    <a:pt x="44" y="317"/>
                  </a:cubicBezTo>
                  <a:cubicBezTo>
                    <a:pt x="9" y="315"/>
                    <a:pt x="23" y="364"/>
                    <a:pt x="85" y="408"/>
                  </a:cubicBezTo>
                  <a:cubicBezTo>
                    <a:pt x="147" y="452"/>
                    <a:pt x="298" y="501"/>
                    <a:pt x="303" y="668"/>
                  </a:cubicBezTo>
                  <a:cubicBezTo>
                    <a:pt x="308" y="835"/>
                    <a:pt x="275" y="1139"/>
                    <a:pt x="275" y="113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Freeform 22"/>
            <p:cNvSpPr>
              <a:spLocks/>
            </p:cNvSpPr>
            <p:nvPr/>
          </p:nvSpPr>
          <p:spPr bwMode="auto">
            <a:xfrm>
              <a:off x="5600700" y="1854200"/>
              <a:ext cx="2252663" cy="2132013"/>
            </a:xfrm>
            <a:custGeom>
              <a:avLst/>
              <a:gdLst>
                <a:gd name="T0" fmla="*/ 388 w 1261"/>
                <a:gd name="T1" fmla="*/ 1185 h 1192"/>
                <a:gd name="T2" fmla="*/ 659 w 1261"/>
                <a:gd name="T3" fmla="*/ 0 h 1192"/>
                <a:gd name="T4" fmla="*/ 490 w 1261"/>
                <a:gd name="T5" fmla="*/ 1192 h 1192"/>
                <a:gd name="T6" fmla="*/ 595 w 1261"/>
                <a:gd name="T7" fmla="*/ 548 h 1192"/>
                <a:gd name="T8" fmla="*/ 388 w 1261"/>
                <a:gd name="T9" fmla="*/ 118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1" h="1192">
                  <a:moveTo>
                    <a:pt x="388" y="1185"/>
                  </a:moveTo>
                  <a:cubicBezTo>
                    <a:pt x="388" y="1185"/>
                    <a:pt x="0" y="615"/>
                    <a:pt x="659" y="0"/>
                  </a:cubicBezTo>
                  <a:cubicBezTo>
                    <a:pt x="659" y="0"/>
                    <a:pt x="1261" y="710"/>
                    <a:pt x="490" y="1192"/>
                  </a:cubicBezTo>
                  <a:cubicBezTo>
                    <a:pt x="490" y="1192"/>
                    <a:pt x="508" y="734"/>
                    <a:pt x="595" y="548"/>
                  </a:cubicBezTo>
                  <a:cubicBezTo>
                    <a:pt x="595" y="548"/>
                    <a:pt x="363" y="953"/>
                    <a:pt x="388" y="1185"/>
                  </a:cubicBezTo>
                  <a:close/>
                </a:path>
              </a:pathLst>
            </a:custGeom>
            <a:solidFill>
              <a:srgbClr val="DFB039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Freeform 23"/>
            <p:cNvSpPr>
              <a:spLocks/>
            </p:cNvSpPr>
            <p:nvPr/>
          </p:nvSpPr>
          <p:spPr bwMode="auto">
            <a:xfrm>
              <a:off x="6759575" y="3173413"/>
              <a:ext cx="1671638" cy="1636712"/>
            </a:xfrm>
            <a:custGeom>
              <a:avLst/>
              <a:gdLst>
                <a:gd name="T0" fmla="*/ 0 w 933"/>
                <a:gd name="T1" fmla="*/ 502 h 915"/>
                <a:gd name="T2" fmla="*/ 933 w 933"/>
                <a:gd name="T3" fmla="*/ 207 h 915"/>
                <a:gd name="T4" fmla="*/ 37 w 933"/>
                <a:gd name="T5" fmla="*/ 576 h 915"/>
                <a:gd name="T6" fmla="*/ 527 w 933"/>
                <a:gd name="T7" fmla="*/ 386 h 915"/>
                <a:gd name="T8" fmla="*/ 0 w 933"/>
                <a:gd name="T9" fmla="*/ 502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3" h="915">
                  <a:moveTo>
                    <a:pt x="0" y="502"/>
                  </a:moveTo>
                  <a:cubicBezTo>
                    <a:pt x="0" y="502"/>
                    <a:pt x="238" y="0"/>
                    <a:pt x="933" y="207"/>
                  </a:cubicBezTo>
                  <a:cubicBezTo>
                    <a:pt x="933" y="207"/>
                    <a:pt x="686" y="915"/>
                    <a:pt x="37" y="576"/>
                  </a:cubicBezTo>
                  <a:cubicBezTo>
                    <a:pt x="37" y="576"/>
                    <a:pt x="362" y="402"/>
                    <a:pt x="527" y="386"/>
                  </a:cubicBezTo>
                  <a:cubicBezTo>
                    <a:pt x="527" y="386"/>
                    <a:pt x="151" y="390"/>
                    <a:pt x="0" y="502"/>
                  </a:cubicBezTo>
                  <a:close/>
                </a:path>
              </a:pathLst>
            </a:custGeom>
            <a:solidFill>
              <a:srgbClr val="99C65D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Freeform 24"/>
            <p:cNvSpPr>
              <a:spLocks/>
            </p:cNvSpPr>
            <p:nvPr/>
          </p:nvSpPr>
          <p:spPr bwMode="auto">
            <a:xfrm>
              <a:off x="3740150" y="2832100"/>
              <a:ext cx="1731963" cy="1833563"/>
            </a:xfrm>
            <a:custGeom>
              <a:avLst/>
              <a:gdLst>
                <a:gd name="T0" fmla="*/ 966 w 970"/>
                <a:gd name="T1" fmla="*/ 703 h 1025"/>
                <a:gd name="T2" fmla="*/ 0 w 970"/>
                <a:gd name="T3" fmla="*/ 498 h 1025"/>
                <a:gd name="T4" fmla="*/ 970 w 970"/>
                <a:gd name="T5" fmla="*/ 620 h 1025"/>
                <a:gd name="T6" fmla="*/ 445 w 970"/>
                <a:gd name="T7" fmla="*/ 543 h 1025"/>
                <a:gd name="T8" fmla="*/ 966 w 970"/>
                <a:gd name="T9" fmla="*/ 703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0" h="1025">
                  <a:moveTo>
                    <a:pt x="966" y="703"/>
                  </a:moveTo>
                  <a:cubicBezTo>
                    <a:pt x="966" y="703"/>
                    <a:pt x="507" y="1025"/>
                    <a:pt x="0" y="498"/>
                  </a:cubicBezTo>
                  <a:cubicBezTo>
                    <a:pt x="0" y="498"/>
                    <a:pt x="568" y="0"/>
                    <a:pt x="970" y="620"/>
                  </a:cubicBezTo>
                  <a:cubicBezTo>
                    <a:pt x="970" y="620"/>
                    <a:pt x="598" y="611"/>
                    <a:pt x="445" y="543"/>
                  </a:cubicBezTo>
                  <a:cubicBezTo>
                    <a:pt x="445" y="543"/>
                    <a:pt x="778" y="726"/>
                    <a:pt x="966" y="703"/>
                  </a:cubicBezTo>
                  <a:close/>
                </a:path>
              </a:pathLst>
            </a:custGeom>
            <a:solidFill>
              <a:srgbClr val="E58200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Freeform 25"/>
            <p:cNvSpPr>
              <a:spLocks/>
            </p:cNvSpPr>
            <p:nvPr/>
          </p:nvSpPr>
          <p:spPr bwMode="auto">
            <a:xfrm>
              <a:off x="4610100" y="2012950"/>
              <a:ext cx="1731963" cy="1806575"/>
            </a:xfrm>
            <a:custGeom>
              <a:avLst/>
              <a:gdLst>
                <a:gd name="T0" fmla="*/ 594 w 968"/>
                <a:gd name="T1" fmla="*/ 1009 h 1009"/>
                <a:gd name="T2" fmla="*/ 142 w 968"/>
                <a:gd name="T3" fmla="*/ 0 h 1009"/>
                <a:gd name="T4" fmla="*/ 671 w 968"/>
                <a:gd name="T5" fmla="*/ 958 h 1009"/>
                <a:gd name="T6" fmla="*/ 395 w 968"/>
                <a:gd name="T7" fmla="*/ 433 h 1009"/>
                <a:gd name="T8" fmla="*/ 594 w 968"/>
                <a:gd name="T9" fmla="*/ 1009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8" h="1009">
                  <a:moveTo>
                    <a:pt x="594" y="1009"/>
                  </a:moveTo>
                  <a:cubicBezTo>
                    <a:pt x="594" y="1009"/>
                    <a:pt x="0" y="806"/>
                    <a:pt x="142" y="0"/>
                  </a:cubicBezTo>
                  <a:cubicBezTo>
                    <a:pt x="142" y="0"/>
                    <a:pt x="968" y="186"/>
                    <a:pt x="671" y="958"/>
                  </a:cubicBezTo>
                  <a:cubicBezTo>
                    <a:pt x="671" y="958"/>
                    <a:pt x="435" y="615"/>
                    <a:pt x="395" y="433"/>
                  </a:cubicBezTo>
                  <a:cubicBezTo>
                    <a:pt x="395" y="433"/>
                    <a:pt x="449" y="854"/>
                    <a:pt x="594" y="1009"/>
                  </a:cubicBezTo>
                  <a:close/>
                </a:path>
              </a:pathLst>
            </a:custGeom>
            <a:solidFill>
              <a:srgbClr val="52AEBB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" name="標題 1">
            <a:extLst>
              <a:ext uri="{FF2B5EF4-FFF2-40B4-BE49-F238E27FC236}">
                <a16:creationId xmlns="" xmlns:a16="http://schemas.microsoft.com/office/drawing/2014/main" id="{2CD1F6BF-7835-E84A-BBE4-D608E8F4C47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819211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9pPr>
          </a:lstStyle>
          <a:p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高一課程內容 學分數 上</a:t>
            </a:r>
            <a:r>
              <a:rPr lang="en-US" altLang="zh-TW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下</a:t>
            </a:r>
            <a:r>
              <a:rPr lang="zh-TW" altLang="en-US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TW" altLang="en-US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灰階</a:t>
            </a:r>
            <a:r>
              <a:rPr lang="en-US" altLang="zh-TW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:</a:t>
            </a:r>
            <a:r>
              <a:rPr lang="zh-TW" altLang="en-US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校定選修</a:t>
            </a:r>
            <a:r>
              <a:rPr lang="en-US" altLang="zh-TW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endParaRPr lang="zh-TW" altLang="en-US" b="1" dirty="0">
              <a:solidFill>
                <a:schemeClr val="accent5">
                  <a:lumMod val="20000"/>
                  <a:lumOff val="8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8B4592C9-FDC7-454B-BED6-538193328787}"/>
              </a:ext>
            </a:extLst>
          </p:cNvPr>
          <p:cNvSpPr txBox="1">
            <a:spLocks/>
          </p:cNvSpPr>
          <p:nvPr/>
        </p:nvSpPr>
        <p:spPr>
          <a:xfrm>
            <a:off x="838200" y="1825624"/>
            <a:ext cx="5181600" cy="503237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國語文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4/4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英語文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4/4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數學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4(</a:t>
            </a:r>
            <a:r>
              <a:rPr lang="en-US" altLang="zh-TW" sz="3200" b="1" smtClean="0">
                <a:solidFill>
                  <a:schemeClr val="bg1"/>
                </a:solidFill>
                <a:highlight>
                  <a:srgbClr val="C0C0C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)/4(</a:t>
            </a:r>
            <a:r>
              <a:rPr lang="en-US" altLang="zh-TW" sz="3200" b="1" smtClean="0">
                <a:solidFill>
                  <a:schemeClr val="bg1"/>
                </a:solidFill>
                <a:highlight>
                  <a:srgbClr val="C0C0C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地理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2/</a:t>
            </a:r>
            <a:r>
              <a:rPr lang="en-US" altLang="zh-TW" sz="3200" b="1" smtClean="0">
                <a:solidFill>
                  <a:schemeClr val="bg1"/>
                </a:solidFill>
                <a:highlight>
                  <a:srgbClr val="C0C0C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歷史</a:t>
            </a:r>
            <a:r>
              <a:rPr lang="en-US" altLang="zh-TW" sz="3200" b="1" smtClean="0">
                <a:solidFill>
                  <a:schemeClr val="bg1"/>
                </a:solidFill>
                <a:highlight>
                  <a:srgbClr val="C0C0C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2/2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公民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2/</a:t>
            </a:r>
            <a:r>
              <a:rPr lang="en-US" altLang="zh-TW" sz="3200" b="1" smtClean="0">
                <a:solidFill>
                  <a:schemeClr val="bg1"/>
                </a:solidFill>
                <a:highlight>
                  <a:srgbClr val="C0C0C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化學</a:t>
            </a:r>
            <a:r>
              <a:rPr lang="en-US" altLang="zh-TW" sz="3200" b="1" smtClean="0">
                <a:solidFill>
                  <a:schemeClr val="bg1"/>
                </a:solidFill>
                <a:highlight>
                  <a:srgbClr val="C0C0C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1/1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體育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2/2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音樂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1/1</a:t>
            </a:r>
            <a:endParaRPr lang="en-US" altLang="zh-TW" sz="3200" b="1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="" xmlns:a16="http://schemas.microsoft.com/office/drawing/2014/main" id="{78B68ECC-C3DB-8646-9666-E1DDCE1A2CAB}"/>
              </a:ext>
            </a:extLst>
          </p:cNvPr>
          <p:cNvSpPr txBox="1"/>
          <p:nvPr/>
        </p:nvSpPr>
        <p:spPr>
          <a:xfrm>
            <a:off x="8293100" y="1825622"/>
            <a:ext cx="3219450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・本校綜高必修為高一上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26/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高一下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22/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高二上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學分</a:t>
            </a:r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・畢業條件之一所有必修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54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學分均要及格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・普通高中課程全部都是必修！</a:t>
            </a:r>
          </a:p>
        </p:txBody>
      </p:sp>
      <p:sp>
        <p:nvSpPr>
          <p:cNvPr id="11" name="內容版面配置區 3">
            <a:extLst>
              <a:ext uri="{FF2B5EF4-FFF2-40B4-BE49-F238E27FC236}">
                <a16:creationId xmlns="" xmlns:a16="http://schemas.microsoft.com/office/drawing/2014/main" id="{D3C6D94B-CDBD-8E4D-B2F6-BFF801F1D185}"/>
              </a:ext>
            </a:extLst>
          </p:cNvPr>
          <p:cNvSpPr txBox="1">
            <a:spLocks/>
          </p:cNvSpPr>
          <p:nvPr/>
        </p:nvSpPr>
        <p:spPr>
          <a:xfrm>
            <a:off x="4270375" y="1825623"/>
            <a:ext cx="5181600" cy="416877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健康與護理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1/1</a:t>
            </a:r>
          </a:p>
          <a:p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國防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1/1</a:t>
            </a:r>
          </a:p>
          <a:p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生涯規劃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1/1</a:t>
            </a:r>
          </a:p>
          <a:p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物理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2/0</a:t>
            </a:r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生物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0/2</a:t>
            </a:r>
          </a:p>
          <a:p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美術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0/2</a:t>
            </a:r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資訊科技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2/0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200" b="1" smtClean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高二上還有國文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、英文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、數學</a:t>
            </a:r>
            <a:r>
              <a:rPr lang="en-US" altLang="zh-TW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  <a:r>
              <a:rPr lang="zh-TW" altLang="en-US" sz="3200" b="1" smtClean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是必修。</a:t>
            </a:r>
            <a:endParaRPr lang="en-US" altLang="zh-TW" sz="3200" b="1" smtClean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zh-TW" altLang="en-US" sz="3200" b="1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3" name="文本框 47"/>
          <p:cNvSpPr txBox="1">
            <a:spLocks noChangeArrowheads="1"/>
          </p:cNvSpPr>
          <p:nvPr/>
        </p:nvSpPr>
        <p:spPr bwMode="auto">
          <a:xfrm>
            <a:off x="8854530" y="29464"/>
            <a:ext cx="3330575" cy="5222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綜高高一重點項目</a:t>
            </a:r>
          </a:p>
        </p:txBody>
      </p:sp>
    </p:spTree>
    <p:extLst>
      <p:ext uri="{BB962C8B-B14F-4D97-AF65-F5344CB8AC3E}">
        <p14:creationId xmlns:p14="http://schemas.microsoft.com/office/powerpoint/2010/main" val="3056752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2">
            <a:extLst>
              <a:ext uri="{FF2B5EF4-FFF2-40B4-BE49-F238E27FC236}">
                <a16:creationId xmlns="" xmlns:a16="http://schemas.microsoft.com/office/drawing/2014/main" id="{D85356A4-B3D4-A64C-BA58-29E023965AA2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9pPr>
          </a:lstStyle>
          <a:p>
            <a:r>
              <a:rPr lang="en-US" altLang="zh-TW" b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b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課綱新學年學分制</a:t>
            </a:r>
            <a:endParaRPr lang="zh-TW" altLang="en-US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="" xmlns:a16="http://schemas.microsoft.com/office/drawing/2014/main" id="{E78EB8B1-BEE8-814E-8A28-B79E3C2266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908189"/>
              </p:ext>
            </p:extLst>
          </p:nvPr>
        </p:nvGraphicFramePr>
        <p:xfrm>
          <a:off x="838200" y="1690689"/>
          <a:ext cx="10515599" cy="4481511"/>
        </p:xfrm>
        <a:graphic>
          <a:graphicData uri="http://schemas.openxmlformats.org/drawingml/2006/table">
            <a:tbl>
              <a:tblPr/>
              <a:tblGrid>
                <a:gridCol w="1416669">
                  <a:extLst>
                    <a:ext uri="{9D8B030D-6E8A-4147-A177-3AD203B41FA5}">
                      <a16:colId xmlns="" xmlns:a16="http://schemas.microsoft.com/office/drawing/2014/main" val="102362808"/>
                    </a:ext>
                  </a:extLst>
                </a:gridCol>
                <a:gridCol w="2050138">
                  <a:extLst>
                    <a:ext uri="{9D8B030D-6E8A-4147-A177-3AD203B41FA5}">
                      <a16:colId xmlns="" xmlns:a16="http://schemas.microsoft.com/office/drawing/2014/main" val="1688634809"/>
                    </a:ext>
                  </a:extLst>
                </a:gridCol>
                <a:gridCol w="2084691">
                  <a:extLst>
                    <a:ext uri="{9D8B030D-6E8A-4147-A177-3AD203B41FA5}">
                      <a16:colId xmlns="" xmlns:a16="http://schemas.microsoft.com/office/drawing/2014/main" val="3299734237"/>
                    </a:ext>
                  </a:extLst>
                </a:gridCol>
                <a:gridCol w="2614503">
                  <a:extLst>
                    <a:ext uri="{9D8B030D-6E8A-4147-A177-3AD203B41FA5}">
                      <a16:colId xmlns="" xmlns:a16="http://schemas.microsoft.com/office/drawing/2014/main" val="2605470906"/>
                    </a:ext>
                  </a:extLst>
                </a:gridCol>
                <a:gridCol w="2349598">
                  <a:extLst>
                    <a:ext uri="{9D8B030D-6E8A-4147-A177-3AD203B41FA5}">
                      <a16:colId xmlns="" xmlns:a16="http://schemas.microsoft.com/office/drawing/2014/main" val="530077881"/>
                    </a:ext>
                  </a:extLst>
                </a:gridCol>
              </a:tblGrid>
              <a:tr h="123606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科目</a:t>
                      </a:r>
                      <a:endParaRPr lang="zh-TW" altLang="en-US" dirty="0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學生</a:t>
                      </a:r>
                      <a:endParaRPr lang="zh-TW" altLang="en-US" dirty="0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200" b="1" i="0" u="none" strike="noStrike">
                          <a:solidFill>
                            <a:srgbClr val="FFFFFF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高一上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200" b="1" i="0" u="none" strike="noStrike">
                          <a:solidFill>
                            <a:srgbClr val="FFFFFF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國語文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200" b="1" i="0" u="none" strike="noStrike">
                          <a:solidFill>
                            <a:srgbClr val="FFFFFF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高一下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200" b="1" i="0" u="none" strike="noStrike">
                          <a:solidFill>
                            <a:srgbClr val="FFFFFF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國語文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200" b="1" i="0" u="none" strike="noStrike">
                          <a:solidFill>
                            <a:srgbClr val="FFFFFF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學年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200" b="1" i="0" u="none" strike="noStrike">
                          <a:solidFill>
                            <a:srgbClr val="FFFFFF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平均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200" b="1" i="0" u="none" strike="noStrike">
                          <a:solidFill>
                            <a:srgbClr val="FFFFFF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學分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200" b="1" i="0" u="none" strike="noStrike">
                          <a:solidFill>
                            <a:srgbClr val="FFFFFF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取得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0024700"/>
                  </a:ext>
                </a:extLst>
              </a:tr>
              <a:tr h="77755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1" i="0" u="none" strike="noStrike">
                          <a:solidFill>
                            <a:srgbClr val="FFFFFF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甲生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40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70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40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60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40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65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40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4+4=8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2D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44708433"/>
                  </a:ext>
                </a:extLst>
              </a:tr>
              <a:tr h="77755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1" i="0" u="none" strike="noStrike">
                          <a:solidFill>
                            <a:srgbClr val="FFFFFF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乙生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4000" b="0" i="0" u="none" strike="noStrike">
                          <a:solidFill>
                            <a:srgbClr val="FF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50*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4000" b="0" i="0" u="none" strike="noStrike">
                          <a:solidFill>
                            <a:srgbClr val="FF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40*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4000" b="0" i="0" u="none" strike="noStrike">
                          <a:solidFill>
                            <a:srgbClr val="FF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45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40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0+0=0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4853048"/>
                  </a:ext>
                </a:extLst>
              </a:tr>
              <a:tr h="912783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★丙生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4000" b="0" i="0" u="none" strike="noStrike">
                          <a:solidFill>
                            <a:srgbClr val="FF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50*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40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70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4800" b="0" i="0" u="none" strike="noStrike">
                          <a:solidFill>
                            <a:srgbClr val="0000CC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60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4000" b="0" i="0" u="none" strike="noStrike">
                          <a:solidFill>
                            <a:srgbClr val="C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4+4=8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2D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4359143"/>
                  </a:ext>
                </a:extLst>
              </a:tr>
              <a:tr h="77755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丁生</a:t>
                      </a:r>
                      <a:endParaRPr lang="zh-TW" altLang="en-US" dirty="0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40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60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4000" b="0" i="0" u="none" strike="noStrike">
                          <a:solidFill>
                            <a:srgbClr val="FF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50*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4000" b="0" i="0" u="none" strike="noStrike">
                          <a:solidFill>
                            <a:srgbClr val="FF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55</a:t>
                      </a:r>
                      <a:endParaRPr lang="zh-TW" altLang="en-US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4+0=4</a:t>
                      </a:r>
                      <a:endParaRPr lang="zh-TW" altLang="en-US" dirty="0"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66675" marR="6667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5073379"/>
                  </a:ext>
                </a:extLst>
              </a:tr>
            </a:tbl>
          </a:graphicData>
        </a:graphic>
      </p:graphicFrame>
      <p:sp>
        <p:nvSpPr>
          <p:cNvPr id="4" name="文本框 47"/>
          <p:cNvSpPr txBox="1">
            <a:spLocks noChangeArrowheads="1"/>
          </p:cNvSpPr>
          <p:nvPr/>
        </p:nvSpPr>
        <p:spPr bwMode="auto">
          <a:xfrm>
            <a:off x="8854530" y="29464"/>
            <a:ext cx="3330575" cy="5222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綜高高一重點項目</a:t>
            </a:r>
          </a:p>
        </p:txBody>
      </p:sp>
    </p:spTree>
    <p:extLst>
      <p:ext uri="{BB962C8B-B14F-4D97-AF65-F5344CB8AC3E}">
        <p14:creationId xmlns:p14="http://schemas.microsoft.com/office/powerpoint/2010/main" val="3667849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2">
            <a:extLst>
              <a:ext uri="{FF2B5EF4-FFF2-40B4-BE49-F238E27FC236}">
                <a16:creationId xmlns="" xmlns:a16="http://schemas.microsoft.com/office/drawing/2014/main" id="{D85356A4-B3D4-A64C-BA58-29E023965AA2}"/>
              </a:ext>
            </a:extLst>
          </p:cNvPr>
          <p:cNvSpPr txBox="1">
            <a:spLocks/>
          </p:cNvSpPr>
          <p:nvPr/>
        </p:nvSpPr>
        <p:spPr>
          <a:xfrm>
            <a:off x="355600" y="679450"/>
            <a:ext cx="10515600" cy="89217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9pPr>
          </a:lstStyle>
          <a:p>
            <a:r>
              <a:rPr lang="zh-TW" altLang="en-US" b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重要提醒</a:t>
            </a:r>
            <a:endParaRPr lang="zh-TW" altLang="en-US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1">
            <a:extLst>
              <a:ext uri="{FF2B5EF4-FFF2-40B4-BE49-F238E27FC236}">
                <a16:creationId xmlns="" xmlns:a16="http://schemas.microsoft.com/office/drawing/2014/main" id="{2D2D19A2-9A6E-5E46-AEE5-6B22DD285AF8}"/>
              </a:ext>
            </a:extLst>
          </p:cNvPr>
          <p:cNvSpPr txBox="1">
            <a:spLocks/>
          </p:cNvSpPr>
          <p:nvPr/>
        </p:nvSpPr>
        <p:spPr>
          <a:xfrm>
            <a:off x="355600" y="1825625"/>
            <a:ext cx="11277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補考：學期成績</a:t>
            </a: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40~59</a:t>
            </a:r>
            <a:r>
              <a:rPr lang="zh-TW" altLang="en-US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分者可以補考，滿分</a:t>
            </a:r>
            <a:r>
              <a:rPr lang="en-US" altLang="zh-TW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</a:p>
          <a:p>
            <a:r>
              <a:rPr lang="zh-TW" altLang="en-US" sz="4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重補修：學期成績</a:t>
            </a:r>
            <a:r>
              <a:rPr lang="en-US" altLang="zh-TW" sz="4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59</a:t>
            </a:r>
            <a:r>
              <a:rPr lang="zh-TW" altLang="en-US" sz="4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分以下皆可以申請重補修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＄</a:t>
            </a:r>
            <a:endParaRPr lang="en-US" altLang="zh-TW" sz="40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升級：若取得當學年所修習的學分數</a:t>
            </a:r>
            <a:r>
              <a:rPr lang="en-US" altLang="zh-TW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 / 2 (</a:t>
            </a:r>
            <a:r>
              <a:rPr lang="zh-TW" altLang="en-US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4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以上者即可順利升級</a:t>
            </a:r>
            <a:endParaRPr lang="en-US" altLang="zh-TW" sz="4000" b="1" dirty="0" smtClean="0">
              <a:solidFill>
                <a:schemeClr val="accent5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重讀：經補考和重補修後，學年成績不及格科目學分數，逾當學年學分數二分之一者，可選擇重讀。</a:t>
            </a:r>
          </a:p>
        </p:txBody>
      </p:sp>
      <p:sp>
        <p:nvSpPr>
          <p:cNvPr id="6" name="文本框 47"/>
          <p:cNvSpPr txBox="1">
            <a:spLocks noChangeArrowheads="1"/>
          </p:cNvSpPr>
          <p:nvPr/>
        </p:nvSpPr>
        <p:spPr bwMode="auto">
          <a:xfrm>
            <a:off x="8854530" y="29464"/>
            <a:ext cx="3330575" cy="5222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綜高高一重點項目</a:t>
            </a:r>
          </a:p>
        </p:txBody>
      </p:sp>
    </p:spTree>
    <p:extLst>
      <p:ext uri="{BB962C8B-B14F-4D97-AF65-F5344CB8AC3E}">
        <p14:creationId xmlns:p14="http://schemas.microsoft.com/office/powerpoint/2010/main" val="4242443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2D9BEAFD-B7ED-0848-AED5-3F8289C6BCD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  <a:ea typeface="宋体" pitchFamily="2" charset="-122"/>
              </a:defRPr>
            </a:lvl9pPr>
          </a:lstStyle>
          <a:p>
            <a:r>
              <a:rPr lang="zh-TW" alt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選讀學程</a:t>
            </a:r>
            <a:endParaRPr lang="zh-TW" altLang="en-US" b="1" dirty="0">
              <a:solidFill>
                <a:schemeClr val="accent4">
                  <a:lumMod val="60000"/>
                  <a:lumOff val="4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5151B5B1-B0C9-C448-B1B1-D5B099BB2FB2}"/>
              </a:ext>
            </a:extLst>
          </p:cNvPr>
          <p:cNvSpPr txBox="1">
            <a:spLocks/>
          </p:cNvSpPr>
          <p:nvPr/>
        </p:nvSpPr>
        <p:spPr>
          <a:xfrm>
            <a:off x="838200" y="1498600"/>
            <a:ext cx="5181600" cy="49942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600" b="1" dirty="0" smtClean="0">
                <a:solidFill>
                  <a:srgbClr val="E582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專門學程</a:t>
            </a:r>
            <a:endParaRPr lang="en-US" altLang="zh-TW" sz="3600" b="1" dirty="0" smtClean="0">
              <a:solidFill>
                <a:srgbClr val="E582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lang="zh-TW" altLang="en-US" sz="3200" b="1" dirty="0" smtClean="0">
                <a:solidFill>
                  <a:srgbClr val="E582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園藝技術學程</a:t>
            </a:r>
            <a:endParaRPr lang="en-US" altLang="zh-TW" sz="3200" b="1" dirty="0" smtClean="0">
              <a:solidFill>
                <a:srgbClr val="E582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lang="zh-TW" altLang="en-US" sz="3200" b="1" dirty="0" smtClean="0">
                <a:solidFill>
                  <a:srgbClr val="E582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化工技術學程</a:t>
            </a:r>
            <a:endParaRPr lang="en-US" altLang="zh-TW" sz="3200" b="1" dirty="0" smtClean="0">
              <a:solidFill>
                <a:srgbClr val="E582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lang="zh-TW" altLang="en-US" sz="3200" b="1" dirty="0" smtClean="0">
                <a:solidFill>
                  <a:srgbClr val="E582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電子技術學程</a:t>
            </a:r>
            <a:endParaRPr lang="en-US" altLang="zh-TW" sz="3200" b="1" dirty="0" smtClean="0">
              <a:solidFill>
                <a:srgbClr val="E582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lang="zh-TW" altLang="en-US" sz="3200" b="1" dirty="0" smtClean="0">
                <a:solidFill>
                  <a:srgbClr val="E582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電機技術學程</a:t>
            </a:r>
            <a:endParaRPr lang="en-US" altLang="zh-TW" sz="3200" b="1" dirty="0" smtClean="0">
              <a:solidFill>
                <a:srgbClr val="E582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3600" b="1" dirty="0" smtClean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3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學術學程</a:t>
            </a:r>
            <a:endParaRPr lang="en-US" altLang="zh-TW" sz="3600" b="1" dirty="0" smtClean="0">
              <a:solidFill>
                <a:schemeClr val="accent1">
                  <a:lumMod val="40000"/>
                  <a:lumOff val="6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lang="zh-TW" altLang="en-US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社會學程</a:t>
            </a:r>
            <a:endParaRPr lang="en-US" altLang="zh-TW" sz="3200" b="1" dirty="0" smtClean="0">
              <a:solidFill>
                <a:schemeClr val="accent1">
                  <a:lumMod val="40000"/>
                  <a:lumOff val="6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lang="zh-TW" altLang="en-US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自然學程</a:t>
            </a:r>
            <a:endParaRPr lang="zh-TW" altLang="en-US" sz="3200" b="1" dirty="0">
              <a:solidFill>
                <a:schemeClr val="accent1">
                  <a:lumMod val="40000"/>
                  <a:lumOff val="6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="" xmlns:a16="http://schemas.microsoft.com/office/drawing/2014/main" id="{24462753-75AF-A54D-9A12-3DBCFF270154}"/>
              </a:ext>
            </a:extLst>
          </p:cNvPr>
          <p:cNvSpPr txBox="1"/>
          <p:nvPr/>
        </p:nvSpPr>
        <p:spPr>
          <a:xfrm>
            <a:off x="5740400" y="1367522"/>
            <a:ext cx="637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（學程最低選讀人數為</a:t>
            </a:r>
            <a:r>
              <a:rPr lang="en-US" altLang="zh-TW" sz="36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12</a:t>
            </a:r>
            <a:r>
              <a:rPr lang="zh-TW" altLang="en-US" sz="36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人）</a:t>
            </a:r>
          </a:p>
        </p:txBody>
      </p:sp>
      <p:grpSp>
        <p:nvGrpSpPr>
          <p:cNvPr id="5" name="群組 4"/>
          <p:cNvGrpSpPr/>
          <p:nvPr/>
        </p:nvGrpSpPr>
        <p:grpSpPr>
          <a:xfrm rot="18976543" flipH="1">
            <a:off x="8469311" y="3061779"/>
            <a:ext cx="4691063" cy="4133850"/>
            <a:chOff x="3740150" y="1854200"/>
            <a:chExt cx="4691063" cy="4133850"/>
          </a:xfrm>
        </p:grpSpPr>
        <p:sp>
          <p:nvSpPr>
            <p:cNvPr id="6" name="Freeform 21"/>
            <p:cNvSpPr>
              <a:spLocks/>
            </p:cNvSpPr>
            <p:nvPr/>
          </p:nvSpPr>
          <p:spPr bwMode="auto">
            <a:xfrm>
              <a:off x="5472113" y="3778250"/>
              <a:ext cx="1216025" cy="2209800"/>
            </a:xfrm>
            <a:custGeom>
              <a:avLst/>
              <a:gdLst>
                <a:gd name="T0" fmla="*/ 558 w 679"/>
                <a:gd name="T1" fmla="*/ 1235 h 1235"/>
                <a:gd name="T2" fmla="*/ 517 w 679"/>
                <a:gd name="T3" fmla="*/ 546 h 1235"/>
                <a:gd name="T4" fmla="*/ 669 w 679"/>
                <a:gd name="T5" fmla="*/ 191 h 1235"/>
                <a:gd name="T6" fmla="*/ 593 w 679"/>
                <a:gd name="T7" fmla="*/ 207 h 1235"/>
                <a:gd name="T8" fmla="*/ 451 w 679"/>
                <a:gd name="T9" fmla="*/ 310 h 1235"/>
                <a:gd name="T10" fmla="*/ 331 w 679"/>
                <a:gd name="T11" fmla="*/ 25 h 1235"/>
                <a:gd name="T12" fmla="*/ 319 w 679"/>
                <a:gd name="T13" fmla="*/ 214 h 1235"/>
                <a:gd name="T14" fmla="*/ 199 w 679"/>
                <a:gd name="T15" fmla="*/ 139 h 1235"/>
                <a:gd name="T16" fmla="*/ 110 w 679"/>
                <a:gd name="T17" fmla="*/ 71 h 1235"/>
                <a:gd name="T18" fmla="*/ 216 w 679"/>
                <a:gd name="T19" fmla="*/ 311 h 1235"/>
                <a:gd name="T20" fmla="*/ 40 w 679"/>
                <a:gd name="T21" fmla="*/ 150 h 1235"/>
                <a:gd name="T22" fmla="*/ 37 w 679"/>
                <a:gd name="T23" fmla="*/ 224 h 1235"/>
                <a:gd name="T24" fmla="*/ 180 w 679"/>
                <a:gd name="T25" fmla="*/ 388 h 1235"/>
                <a:gd name="T26" fmla="*/ 44 w 679"/>
                <a:gd name="T27" fmla="*/ 317 h 1235"/>
                <a:gd name="T28" fmla="*/ 85 w 679"/>
                <a:gd name="T29" fmla="*/ 408 h 1235"/>
                <a:gd name="T30" fmla="*/ 303 w 679"/>
                <a:gd name="T31" fmla="*/ 668 h 1235"/>
                <a:gd name="T32" fmla="*/ 275 w 679"/>
                <a:gd name="T33" fmla="*/ 1139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9" h="1235">
                  <a:moveTo>
                    <a:pt x="558" y="1235"/>
                  </a:moveTo>
                  <a:cubicBezTo>
                    <a:pt x="558" y="1235"/>
                    <a:pt x="455" y="806"/>
                    <a:pt x="517" y="546"/>
                  </a:cubicBezTo>
                  <a:cubicBezTo>
                    <a:pt x="580" y="285"/>
                    <a:pt x="679" y="231"/>
                    <a:pt x="669" y="191"/>
                  </a:cubicBezTo>
                  <a:cubicBezTo>
                    <a:pt x="660" y="151"/>
                    <a:pt x="609" y="170"/>
                    <a:pt x="593" y="207"/>
                  </a:cubicBezTo>
                  <a:cubicBezTo>
                    <a:pt x="577" y="243"/>
                    <a:pt x="512" y="323"/>
                    <a:pt x="451" y="310"/>
                  </a:cubicBezTo>
                  <a:cubicBezTo>
                    <a:pt x="391" y="297"/>
                    <a:pt x="375" y="49"/>
                    <a:pt x="331" y="25"/>
                  </a:cubicBezTo>
                  <a:cubicBezTo>
                    <a:pt x="287" y="0"/>
                    <a:pt x="302" y="114"/>
                    <a:pt x="319" y="214"/>
                  </a:cubicBezTo>
                  <a:cubicBezTo>
                    <a:pt x="336" y="313"/>
                    <a:pt x="252" y="258"/>
                    <a:pt x="199" y="139"/>
                  </a:cubicBezTo>
                  <a:cubicBezTo>
                    <a:pt x="146" y="20"/>
                    <a:pt x="115" y="54"/>
                    <a:pt x="110" y="71"/>
                  </a:cubicBezTo>
                  <a:cubicBezTo>
                    <a:pt x="104" y="88"/>
                    <a:pt x="225" y="300"/>
                    <a:pt x="216" y="311"/>
                  </a:cubicBezTo>
                  <a:cubicBezTo>
                    <a:pt x="208" y="321"/>
                    <a:pt x="55" y="145"/>
                    <a:pt x="40" y="150"/>
                  </a:cubicBezTo>
                  <a:cubicBezTo>
                    <a:pt x="26" y="155"/>
                    <a:pt x="0" y="169"/>
                    <a:pt x="37" y="224"/>
                  </a:cubicBezTo>
                  <a:cubicBezTo>
                    <a:pt x="73" y="280"/>
                    <a:pt x="187" y="373"/>
                    <a:pt x="180" y="388"/>
                  </a:cubicBezTo>
                  <a:cubicBezTo>
                    <a:pt x="173" y="404"/>
                    <a:pt x="78" y="319"/>
                    <a:pt x="44" y="317"/>
                  </a:cubicBezTo>
                  <a:cubicBezTo>
                    <a:pt x="9" y="315"/>
                    <a:pt x="23" y="364"/>
                    <a:pt x="85" y="408"/>
                  </a:cubicBezTo>
                  <a:cubicBezTo>
                    <a:pt x="147" y="452"/>
                    <a:pt x="298" y="501"/>
                    <a:pt x="303" y="668"/>
                  </a:cubicBezTo>
                  <a:cubicBezTo>
                    <a:pt x="308" y="835"/>
                    <a:pt x="275" y="1139"/>
                    <a:pt x="275" y="113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Freeform 22"/>
            <p:cNvSpPr>
              <a:spLocks/>
            </p:cNvSpPr>
            <p:nvPr/>
          </p:nvSpPr>
          <p:spPr bwMode="auto">
            <a:xfrm>
              <a:off x="5600700" y="1854200"/>
              <a:ext cx="2252663" cy="2132013"/>
            </a:xfrm>
            <a:custGeom>
              <a:avLst/>
              <a:gdLst>
                <a:gd name="T0" fmla="*/ 388 w 1261"/>
                <a:gd name="T1" fmla="*/ 1185 h 1192"/>
                <a:gd name="T2" fmla="*/ 659 w 1261"/>
                <a:gd name="T3" fmla="*/ 0 h 1192"/>
                <a:gd name="T4" fmla="*/ 490 w 1261"/>
                <a:gd name="T5" fmla="*/ 1192 h 1192"/>
                <a:gd name="T6" fmla="*/ 595 w 1261"/>
                <a:gd name="T7" fmla="*/ 548 h 1192"/>
                <a:gd name="T8" fmla="*/ 388 w 1261"/>
                <a:gd name="T9" fmla="*/ 118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1" h="1192">
                  <a:moveTo>
                    <a:pt x="388" y="1185"/>
                  </a:moveTo>
                  <a:cubicBezTo>
                    <a:pt x="388" y="1185"/>
                    <a:pt x="0" y="615"/>
                    <a:pt x="659" y="0"/>
                  </a:cubicBezTo>
                  <a:cubicBezTo>
                    <a:pt x="659" y="0"/>
                    <a:pt x="1261" y="710"/>
                    <a:pt x="490" y="1192"/>
                  </a:cubicBezTo>
                  <a:cubicBezTo>
                    <a:pt x="490" y="1192"/>
                    <a:pt x="508" y="734"/>
                    <a:pt x="595" y="548"/>
                  </a:cubicBezTo>
                  <a:cubicBezTo>
                    <a:pt x="595" y="548"/>
                    <a:pt x="363" y="953"/>
                    <a:pt x="388" y="1185"/>
                  </a:cubicBezTo>
                  <a:close/>
                </a:path>
              </a:pathLst>
            </a:custGeom>
            <a:solidFill>
              <a:srgbClr val="DFB039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Freeform 23"/>
            <p:cNvSpPr>
              <a:spLocks/>
            </p:cNvSpPr>
            <p:nvPr/>
          </p:nvSpPr>
          <p:spPr bwMode="auto">
            <a:xfrm>
              <a:off x="6759575" y="3173413"/>
              <a:ext cx="1671638" cy="1636712"/>
            </a:xfrm>
            <a:custGeom>
              <a:avLst/>
              <a:gdLst>
                <a:gd name="T0" fmla="*/ 0 w 933"/>
                <a:gd name="T1" fmla="*/ 502 h 915"/>
                <a:gd name="T2" fmla="*/ 933 w 933"/>
                <a:gd name="T3" fmla="*/ 207 h 915"/>
                <a:gd name="T4" fmla="*/ 37 w 933"/>
                <a:gd name="T5" fmla="*/ 576 h 915"/>
                <a:gd name="T6" fmla="*/ 527 w 933"/>
                <a:gd name="T7" fmla="*/ 386 h 915"/>
                <a:gd name="T8" fmla="*/ 0 w 933"/>
                <a:gd name="T9" fmla="*/ 502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3" h="915">
                  <a:moveTo>
                    <a:pt x="0" y="502"/>
                  </a:moveTo>
                  <a:cubicBezTo>
                    <a:pt x="0" y="502"/>
                    <a:pt x="238" y="0"/>
                    <a:pt x="933" y="207"/>
                  </a:cubicBezTo>
                  <a:cubicBezTo>
                    <a:pt x="933" y="207"/>
                    <a:pt x="686" y="915"/>
                    <a:pt x="37" y="576"/>
                  </a:cubicBezTo>
                  <a:cubicBezTo>
                    <a:pt x="37" y="576"/>
                    <a:pt x="362" y="402"/>
                    <a:pt x="527" y="386"/>
                  </a:cubicBezTo>
                  <a:cubicBezTo>
                    <a:pt x="527" y="386"/>
                    <a:pt x="151" y="390"/>
                    <a:pt x="0" y="502"/>
                  </a:cubicBezTo>
                  <a:close/>
                </a:path>
              </a:pathLst>
            </a:custGeom>
            <a:solidFill>
              <a:srgbClr val="99C65D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Freeform 24"/>
            <p:cNvSpPr>
              <a:spLocks/>
            </p:cNvSpPr>
            <p:nvPr/>
          </p:nvSpPr>
          <p:spPr bwMode="auto">
            <a:xfrm>
              <a:off x="3740150" y="2832100"/>
              <a:ext cx="1731963" cy="1833563"/>
            </a:xfrm>
            <a:custGeom>
              <a:avLst/>
              <a:gdLst>
                <a:gd name="T0" fmla="*/ 966 w 970"/>
                <a:gd name="T1" fmla="*/ 703 h 1025"/>
                <a:gd name="T2" fmla="*/ 0 w 970"/>
                <a:gd name="T3" fmla="*/ 498 h 1025"/>
                <a:gd name="T4" fmla="*/ 970 w 970"/>
                <a:gd name="T5" fmla="*/ 620 h 1025"/>
                <a:gd name="T6" fmla="*/ 445 w 970"/>
                <a:gd name="T7" fmla="*/ 543 h 1025"/>
                <a:gd name="T8" fmla="*/ 966 w 970"/>
                <a:gd name="T9" fmla="*/ 703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0" h="1025">
                  <a:moveTo>
                    <a:pt x="966" y="703"/>
                  </a:moveTo>
                  <a:cubicBezTo>
                    <a:pt x="966" y="703"/>
                    <a:pt x="507" y="1025"/>
                    <a:pt x="0" y="498"/>
                  </a:cubicBezTo>
                  <a:cubicBezTo>
                    <a:pt x="0" y="498"/>
                    <a:pt x="568" y="0"/>
                    <a:pt x="970" y="620"/>
                  </a:cubicBezTo>
                  <a:cubicBezTo>
                    <a:pt x="970" y="620"/>
                    <a:pt x="598" y="611"/>
                    <a:pt x="445" y="543"/>
                  </a:cubicBezTo>
                  <a:cubicBezTo>
                    <a:pt x="445" y="543"/>
                    <a:pt x="778" y="726"/>
                    <a:pt x="966" y="703"/>
                  </a:cubicBezTo>
                  <a:close/>
                </a:path>
              </a:pathLst>
            </a:custGeom>
            <a:solidFill>
              <a:srgbClr val="E58200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Freeform 25"/>
            <p:cNvSpPr>
              <a:spLocks/>
            </p:cNvSpPr>
            <p:nvPr/>
          </p:nvSpPr>
          <p:spPr bwMode="auto">
            <a:xfrm>
              <a:off x="4610100" y="2012950"/>
              <a:ext cx="1731963" cy="1806575"/>
            </a:xfrm>
            <a:custGeom>
              <a:avLst/>
              <a:gdLst>
                <a:gd name="T0" fmla="*/ 594 w 968"/>
                <a:gd name="T1" fmla="*/ 1009 h 1009"/>
                <a:gd name="T2" fmla="*/ 142 w 968"/>
                <a:gd name="T3" fmla="*/ 0 h 1009"/>
                <a:gd name="T4" fmla="*/ 671 w 968"/>
                <a:gd name="T5" fmla="*/ 958 h 1009"/>
                <a:gd name="T6" fmla="*/ 395 w 968"/>
                <a:gd name="T7" fmla="*/ 433 h 1009"/>
                <a:gd name="T8" fmla="*/ 594 w 968"/>
                <a:gd name="T9" fmla="*/ 1009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8" h="1009">
                  <a:moveTo>
                    <a:pt x="594" y="1009"/>
                  </a:moveTo>
                  <a:cubicBezTo>
                    <a:pt x="594" y="1009"/>
                    <a:pt x="0" y="806"/>
                    <a:pt x="142" y="0"/>
                  </a:cubicBezTo>
                  <a:cubicBezTo>
                    <a:pt x="142" y="0"/>
                    <a:pt x="968" y="186"/>
                    <a:pt x="671" y="958"/>
                  </a:cubicBezTo>
                  <a:cubicBezTo>
                    <a:pt x="671" y="958"/>
                    <a:pt x="435" y="615"/>
                    <a:pt x="395" y="433"/>
                  </a:cubicBezTo>
                  <a:cubicBezTo>
                    <a:pt x="395" y="433"/>
                    <a:pt x="449" y="854"/>
                    <a:pt x="594" y="1009"/>
                  </a:cubicBezTo>
                  <a:close/>
                </a:path>
              </a:pathLst>
            </a:custGeom>
            <a:solidFill>
              <a:srgbClr val="52AEBB"/>
            </a:solidFill>
            <a:ln>
              <a:noFill/>
            </a:ln>
            <a:extLst/>
          </p:spPr>
          <p:txBody>
            <a:bodyPr lIns="109728" tIns="54864" rIns="109728" bIns="54864"/>
            <a:lstStyle/>
            <a:p>
              <a:pPr defTabSz="9509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85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1" name="文本框 47"/>
          <p:cNvSpPr txBox="1">
            <a:spLocks noChangeArrowheads="1"/>
          </p:cNvSpPr>
          <p:nvPr/>
        </p:nvSpPr>
        <p:spPr bwMode="auto">
          <a:xfrm>
            <a:off x="8854530" y="29464"/>
            <a:ext cx="3330575" cy="5222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綜高高一重點項目</a:t>
            </a:r>
          </a:p>
        </p:txBody>
      </p:sp>
    </p:spTree>
    <p:extLst>
      <p:ext uri="{BB962C8B-B14F-4D97-AF65-F5344CB8AC3E}">
        <p14:creationId xmlns:p14="http://schemas.microsoft.com/office/powerpoint/2010/main" val="3670921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741</Words>
  <Application>Microsoft Office PowerPoint</Application>
  <PresentationFormat>寬螢幕</PresentationFormat>
  <Paragraphs>227</Paragraphs>
  <Slides>16</Slides>
  <Notes>4</Notes>
  <HiddenSlides>0</HiddenSlides>
  <MMClips>2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3" baseType="lpstr">
      <vt:lpstr>Calibri</vt:lpstr>
      <vt:lpstr>宋体</vt:lpstr>
      <vt:lpstr>Arial</vt:lpstr>
      <vt:lpstr>Calibri Light</vt:lpstr>
      <vt:lpstr>微软雅黑</vt:lpstr>
      <vt:lpstr>Lato Regular</vt:lpstr>
      <vt:lpstr>Office 主题</vt:lpstr>
      <vt:lpstr>PowerPoint 簡報</vt:lpstr>
      <vt:lpstr>PowerPoint 簡報</vt:lpstr>
      <vt:lpstr>PowerPoint 簡報</vt:lpstr>
      <vt:lpstr>PowerPoint 簡報</vt:lpstr>
      <vt:lpstr>學習歷程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china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20</cp:revision>
  <dcterms:created xsi:type="dcterms:W3CDTF">2015-07-22T07:50:43Z</dcterms:created>
  <dcterms:modified xsi:type="dcterms:W3CDTF">2021-09-06T09:24:08Z</dcterms:modified>
</cp:coreProperties>
</file>