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handoutMasterIdLst>
    <p:handoutMasterId r:id="rId3"/>
  </p:handoutMasterIdLst>
  <p:sldIdLst>
    <p:sldId id="302" r:id="rId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FFC000"/>
    <a:srgbClr val="FFCC66"/>
    <a:srgbClr val="FF00FF"/>
    <a:srgbClr val="FF66CC"/>
    <a:srgbClr val="0000FF"/>
    <a:srgbClr val="FF99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9" autoAdjust="0"/>
    <p:restoredTop sz="94683" autoAdjust="0"/>
  </p:normalViewPr>
  <p:slideViewPr>
    <p:cSldViewPr>
      <p:cViewPr varScale="1">
        <p:scale>
          <a:sx n="73" d="100"/>
          <a:sy n="73" d="100"/>
        </p:scale>
        <p:origin x="14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0F2746E-A88C-4472-8D74-0903095067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84F4-B175-4180-B5AF-B92D3AD887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64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21E7-6555-4B3C-B15B-6329EDBC51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23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04FB-98EE-4C3A-96FA-65CCC2C7C2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37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6" descr="圖片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2588"/>
            <a:ext cx="539750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 descr="saihs_myself_text_logo.pn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7504" y="908720"/>
            <a:ext cx="360040" cy="144016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6" name="Picture 2" descr="G:\原始工農校徽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75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4"/>
          <p:cNvSpPr txBox="1">
            <a:spLocks/>
          </p:cNvSpPr>
          <p:nvPr userDrawn="1"/>
        </p:nvSpPr>
        <p:spPr>
          <a:xfrm>
            <a:off x="0" y="6570663"/>
            <a:ext cx="539750" cy="28733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3B9C38C-7BAC-4888-861A-68F9A1ACC268}" type="slidenum">
              <a:rPr kumimoji="0" lang="zh-TW" altLang="en-US" sz="1400" b="1" smtClean="0"/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zh-TW" altLang="en-US" sz="1400" b="1" dirty="0"/>
          </a:p>
        </p:txBody>
      </p:sp>
      <p:sp>
        <p:nvSpPr>
          <p:cNvPr id="8" name="文字方塊 7"/>
          <p:cNvSpPr txBox="1">
            <a:spLocks noChangeArrowheads="1"/>
          </p:cNvSpPr>
          <p:nvPr userDrawn="1"/>
        </p:nvSpPr>
        <p:spPr bwMode="auto">
          <a:xfrm>
            <a:off x="539750" y="0"/>
            <a:ext cx="3057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defRPr/>
            </a:pPr>
            <a:r>
              <a:rPr lang="zh-TW" altLang="en-US" sz="1600" b="1" u="sng" smtClean="0">
                <a:solidFill>
                  <a:srgbClr val="7B3D1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臺北市立松山高級工農職業學校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88000"/>
            <a:ext cx="9144000" cy="936000"/>
          </a:xfrm>
        </p:spPr>
        <p:txBody>
          <a:bodyPr/>
          <a:lstStyle>
            <a:lvl1pPr algn="ctr" rtl="0" eaLnBrk="1" fontAlgn="auto" hangingPunct="1">
              <a:spcBef>
                <a:spcPct val="0"/>
              </a:spcBef>
              <a:spcAft>
                <a:spcPts val="0"/>
              </a:spcAft>
              <a:defRPr lang="en-US" altLang="en-US" sz="4800" b="1" kern="1200" dirty="0">
                <a:solidFill>
                  <a:srgbClr val="0000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4" name="內容版面配置區 8"/>
          <p:cNvSpPr>
            <a:spLocks noGrp="1"/>
          </p:cNvSpPr>
          <p:nvPr>
            <p:ph sz="quarter" idx="1"/>
          </p:nvPr>
        </p:nvSpPr>
        <p:spPr>
          <a:xfrm>
            <a:off x="540000" y="1620000"/>
            <a:ext cx="8280000" cy="4419600"/>
          </a:xfrm>
        </p:spPr>
        <p:txBody>
          <a:bodyPr/>
          <a:lstStyle>
            <a:lvl1pPr algn="just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defRPr sz="3600">
                <a:solidFill>
                  <a:srgbClr val="0033CC"/>
                </a:solidFill>
              </a:defRPr>
            </a:lvl1pPr>
            <a:lvl2pPr algn="just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defRPr sz="3200"/>
            </a:lvl2pPr>
            <a:lvl3pPr algn="just">
              <a:lnSpc>
                <a:spcPts val="4200"/>
              </a:lnSpc>
              <a:spcAft>
                <a:spcPts val="600"/>
              </a:spcAft>
              <a:defRPr sz="2800">
                <a:solidFill>
                  <a:schemeClr val="tx1"/>
                </a:solidFill>
              </a:defRPr>
            </a:lvl3pPr>
            <a:lvl4pPr algn="just">
              <a:lnSpc>
                <a:spcPts val="4200"/>
              </a:lnSpc>
              <a:spcAft>
                <a:spcPts val="600"/>
              </a:spcAft>
              <a:defRPr sz="2800"/>
            </a:lvl4pPr>
            <a:lvl5pPr algn="just">
              <a:lnSpc>
                <a:spcPts val="4200"/>
              </a:lnSpc>
              <a:spcAft>
                <a:spcPts val="600"/>
              </a:spcAft>
              <a:defRPr sz="2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46106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417-0C8A-48BD-8DE5-A0F01FB1A5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4650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F5CA-874D-40C4-A12E-69BA1BDF52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55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C2A8-124B-4BC2-BE15-03F7663FF9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41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33B6-8DEE-46D9-B073-5B428E2CB0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5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D6CD-75C1-4F23-9EC0-8BEB2FD044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12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82B2-EE00-4E45-B8C1-A5EA79CB5D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6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8A4C-F587-4E0C-9C14-7C58DBE152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177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E228-6306-41D1-A401-F82FDB3CF4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241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E31E-AB38-4DED-8B2B-D225C42F43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16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DCD7-4EC5-43F2-8A14-08D0AA6349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955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34E482-C663-4D04-A4FD-8035B6297D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4" r:id="rId12"/>
    <p:sldLayoutId id="2147483972" r:id="rId13"/>
    <p:sldLayoutId id="2147483973" r:id="rId1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-46038" y="533400"/>
            <a:ext cx="9144001" cy="9366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zh-TW" smtClean="0">
                <a:latin typeface="Times New Roman" panose="02020603050405020304" pitchFamily="18" charset="0"/>
              </a:rPr>
              <a:t>技能檢定</a:t>
            </a:r>
            <a:br>
              <a:rPr lang="zh-TW" smtClean="0">
                <a:latin typeface="Times New Roman" panose="02020603050405020304" pitchFamily="18" charset="0"/>
              </a:rPr>
            </a:br>
            <a:endParaRPr altLang="zh-TW" b="0" smtClean="0"/>
          </a:p>
        </p:txBody>
      </p:sp>
      <p:graphicFrame>
        <p:nvGraphicFramePr>
          <p:cNvPr id="66614" name="Group 54"/>
          <p:cNvGraphicFramePr>
            <a:graphicFrameLocks noGrp="1"/>
          </p:cNvGraphicFramePr>
          <p:nvPr>
            <p:ph sz="quarter" idx="1"/>
          </p:nvPr>
        </p:nvGraphicFramePr>
        <p:xfrm>
          <a:off x="755650" y="2781300"/>
          <a:ext cx="8208963" cy="3544889"/>
        </p:xfrm>
        <a:graphic>
          <a:graphicData uri="http://schemas.openxmlformats.org/drawingml/2006/table">
            <a:tbl>
              <a:tblPr/>
              <a:tblGrid>
                <a:gridCol w="2188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1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8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年度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烘焙食品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—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麵包丙級 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食品檢驗分析丙級 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6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94.4 %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92.9 %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6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93.8 %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82.1 %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96.2 %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93.0 %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6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98.6 %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96.1 %</a:t>
                      </a:r>
                    </a:p>
                  </a:txBody>
                  <a:tcPr marL="120874" marR="120874" marT="45700" marB="457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2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844675"/>
            <a:ext cx="3770313" cy="561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 b="1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2400" b="1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5143</TotalTime>
  <Words>34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</vt:lpstr>
      <vt:lpstr>標楷體</vt:lpstr>
      <vt:lpstr>Calibri Light</vt:lpstr>
      <vt:lpstr>新細明體</vt:lpstr>
      <vt:lpstr>Calibri</vt:lpstr>
      <vt:lpstr>微軟正黑體</vt:lpstr>
      <vt:lpstr>Times New Roman</vt:lpstr>
      <vt:lpstr>Wingdings</vt:lpstr>
      <vt:lpstr>Office 佈景主題</vt:lpstr>
      <vt:lpstr>技能檢定 </vt:lpstr>
    </vt:vector>
  </TitlesOfParts>
  <Company>臺北市立松山高級工農職業學校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JEAN</dc:creator>
  <cp:lastModifiedBy>food-student-02</cp:lastModifiedBy>
  <cp:revision>192</cp:revision>
  <dcterms:created xsi:type="dcterms:W3CDTF">2012-09-18T03:00:04Z</dcterms:created>
  <dcterms:modified xsi:type="dcterms:W3CDTF">2020-03-26T09:18:17Z</dcterms:modified>
</cp:coreProperties>
</file>